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3.xml" ContentType="application/vnd.openxmlformats-officedocument.presentationml.tag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4"/>
    <p:sldMasterId id="2147483749" r:id="rId5"/>
  </p:sldMasterIdLst>
  <p:notesMasterIdLst>
    <p:notesMasterId r:id="rId67"/>
  </p:notesMasterIdLst>
  <p:sldIdLst>
    <p:sldId id="256" r:id="rId6"/>
    <p:sldId id="257" r:id="rId7"/>
    <p:sldId id="279" r:id="rId8"/>
    <p:sldId id="258" r:id="rId9"/>
    <p:sldId id="262" r:id="rId10"/>
    <p:sldId id="264" r:id="rId11"/>
    <p:sldId id="259" r:id="rId12"/>
    <p:sldId id="284" r:id="rId13"/>
    <p:sldId id="286" r:id="rId14"/>
    <p:sldId id="289" r:id="rId15"/>
    <p:sldId id="354" r:id="rId16"/>
    <p:sldId id="282" r:id="rId17"/>
    <p:sldId id="285" r:id="rId18"/>
    <p:sldId id="287" r:id="rId19"/>
    <p:sldId id="288" r:id="rId20"/>
    <p:sldId id="355" r:id="rId21"/>
    <p:sldId id="308" r:id="rId22"/>
    <p:sldId id="309" r:id="rId23"/>
    <p:sldId id="310" r:id="rId24"/>
    <p:sldId id="311" r:id="rId25"/>
    <p:sldId id="312" r:id="rId26"/>
    <p:sldId id="313" r:id="rId27"/>
    <p:sldId id="314" r:id="rId28"/>
    <p:sldId id="315" r:id="rId29"/>
    <p:sldId id="266" r:id="rId30"/>
    <p:sldId id="267" r:id="rId31"/>
    <p:sldId id="319" r:id="rId32"/>
    <p:sldId id="353" r:id="rId33"/>
    <p:sldId id="261" r:id="rId34"/>
    <p:sldId id="321" r:id="rId35"/>
    <p:sldId id="320" r:id="rId36"/>
    <p:sldId id="322" r:id="rId37"/>
    <p:sldId id="269" r:id="rId38"/>
    <p:sldId id="283" r:id="rId39"/>
    <p:sldId id="290" r:id="rId40"/>
    <p:sldId id="291" r:id="rId41"/>
    <p:sldId id="294" r:id="rId42"/>
    <p:sldId id="323" r:id="rId43"/>
    <p:sldId id="324" r:id="rId44"/>
    <p:sldId id="271" r:id="rId45"/>
    <p:sldId id="325" r:id="rId46"/>
    <p:sldId id="326" r:id="rId47"/>
    <p:sldId id="327" r:id="rId48"/>
    <p:sldId id="328" r:id="rId49"/>
    <p:sldId id="272" r:id="rId50"/>
    <p:sldId id="273" r:id="rId51"/>
    <p:sldId id="292" r:id="rId52"/>
    <p:sldId id="293" r:id="rId53"/>
    <p:sldId id="295" r:id="rId54"/>
    <p:sldId id="329" r:id="rId55"/>
    <p:sldId id="330" r:id="rId56"/>
    <p:sldId id="331" r:id="rId57"/>
    <p:sldId id="332" r:id="rId58"/>
    <p:sldId id="307" r:id="rId59"/>
    <p:sldId id="276" r:id="rId60"/>
    <p:sldId id="333" r:id="rId61"/>
    <p:sldId id="334" r:id="rId62"/>
    <p:sldId id="335" r:id="rId63"/>
    <p:sldId id="356" r:id="rId64"/>
    <p:sldId id="336" r:id="rId65"/>
    <p:sldId id="281" r:id="rId6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ECF3"/>
    <a:srgbClr val="9900CC"/>
    <a:srgbClr val="CCCCFF"/>
    <a:srgbClr val="CCFFFF"/>
    <a:srgbClr val="91C7EB"/>
    <a:srgbClr val="ABF1F3"/>
    <a:srgbClr val="FF99FF"/>
    <a:srgbClr val="FFCCFF"/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Помірний стиль 2 –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Помірний стиль 2 –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Помірний стиль 2 –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Помірний стиль 2 –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Помір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38B1855-1B75-4FBE-930C-398BA8C253C6}" styleName="Стиль із теми 2 –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Стиль із теми 2 –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Без стилю та сітки таблиці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Стиль із теми 2 –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Стиль із теми 2 –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із теми 2 –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FABFCF23-3B69-468F-B69F-88F6DE6A72F2}" styleName="Помірний стиль 1 –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C89EF96-8CEA-46FF-86C4-4CE0E7609802}" styleName="Світлий стиль 3 –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із теми 1 –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59" autoAdjust="0"/>
    <p:restoredTop sz="94660"/>
  </p:normalViewPr>
  <p:slideViewPr>
    <p:cSldViewPr snapToGrid="0">
      <p:cViewPr varScale="1">
        <p:scale>
          <a:sx n="72" d="100"/>
          <a:sy n="72" d="100"/>
        </p:scale>
        <p:origin x="136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259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presProps" Target="presProps.xml"/><Relationship Id="rId7" Type="http://schemas.openxmlformats.org/officeDocument/2006/relationships/slide" Target="slides/slide2.xml"/><Relationship Id="rId71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56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viewProps" Target="viewProp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0F8A66-87D4-488C-9693-BE2654BA40A7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0A57F86-0BE9-4EB5-8C3D-686181FFE9B6}">
      <dgm:prSet phldrT="[Текст]" custT="1"/>
      <dgm:spPr/>
      <dgm:t>
        <a:bodyPr/>
        <a:lstStyle/>
        <a:p>
          <a:pPr algn="ctr"/>
          <a:r>
            <a:rPr lang="uk-UA" sz="2000" b="1" i="0" dirty="0">
              <a:latin typeface="Times New Roman" panose="02020603050405020304" pitchFamily="18" charset="0"/>
              <a:cs typeface="Times New Roman" panose="02020603050405020304" pitchFamily="18" charset="0"/>
            </a:rPr>
            <a:t>Інформаційні стенди </a:t>
          </a:r>
          <a:endParaRPr lang="ru-RU" sz="2000" b="1" i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E6D2839-826D-4B46-B83B-9B227AA1044C}" type="parTrans" cxnId="{3DCFB3A0-2634-4305-8FCE-D7CCE596199D}">
      <dgm:prSet/>
      <dgm:spPr/>
      <dgm:t>
        <a:bodyPr/>
        <a:lstStyle/>
        <a:p>
          <a:pPr algn="ctr"/>
          <a:endParaRPr lang="ru-RU"/>
        </a:p>
      </dgm:t>
    </dgm:pt>
    <dgm:pt modelId="{D8EEB675-B563-4518-BA58-6CE0418D0277}" type="sibTrans" cxnId="{3DCFB3A0-2634-4305-8FCE-D7CCE596199D}">
      <dgm:prSet/>
      <dgm:spPr/>
      <dgm:t>
        <a:bodyPr/>
        <a:lstStyle/>
        <a:p>
          <a:pPr algn="ctr"/>
          <a:endParaRPr lang="ru-RU"/>
        </a:p>
      </dgm:t>
    </dgm:pt>
    <dgm:pt modelId="{08376BEC-3B52-49E5-BEE8-E385E3E41434}">
      <dgm:prSet phldrT="[Текст]" custT="1"/>
      <dgm:spPr/>
      <dgm:t>
        <a:bodyPr/>
        <a:lstStyle/>
        <a:p>
          <a:pPr algn="ctr"/>
          <a:r>
            <a:rPr lang="uk-UA" sz="2000" b="1" i="0" dirty="0">
              <a:latin typeface="Times New Roman" panose="02020603050405020304" pitchFamily="18" charset="0"/>
              <a:cs typeface="Times New Roman" panose="02020603050405020304" pitchFamily="18" charset="0"/>
            </a:rPr>
            <a:t>Усна форма</a:t>
          </a:r>
          <a:endParaRPr lang="ru-RU" sz="2000" b="1" i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96245ED-7C38-4311-AF2F-CA94ABD00FC4}" type="parTrans" cxnId="{34CF1617-0C2F-4398-B704-145AFBB92D9C}">
      <dgm:prSet/>
      <dgm:spPr/>
      <dgm:t>
        <a:bodyPr/>
        <a:lstStyle/>
        <a:p>
          <a:pPr algn="ctr"/>
          <a:endParaRPr lang="ru-RU"/>
        </a:p>
      </dgm:t>
    </dgm:pt>
    <dgm:pt modelId="{AAC6ABD6-CFD1-4EC9-9AC9-5116D522C3A3}" type="sibTrans" cxnId="{34CF1617-0C2F-4398-B704-145AFBB92D9C}">
      <dgm:prSet/>
      <dgm:spPr/>
      <dgm:t>
        <a:bodyPr/>
        <a:lstStyle/>
        <a:p>
          <a:pPr algn="ctr"/>
          <a:endParaRPr lang="ru-RU"/>
        </a:p>
      </dgm:t>
    </dgm:pt>
    <dgm:pt modelId="{7FDFAA64-CA8D-4360-9082-3CC39397336C}">
      <dgm:prSet phldrT="[Текст]" custT="1"/>
      <dgm:spPr/>
      <dgm:t>
        <a:bodyPr/>
        <a:lstStyle/>
        <a:p>
          <a:pPr algn="ctr"/>
          <a:r>
            <a:rPr lang="uk-UA" sz="2000" b="1" i="0" dirty="0">
              <a:latin typeface="Times New Roman" panose="02020603050405020304" pitchFamily="18" charset="0"/>
              <a:cs typeface="Times New Roman" panose="02020603050405020304" pitchFamily="18" charset="0"/>
            </a:rPr>
            <a:t>Інтерактивна інтернет-платформа</a:t>
          </a:r>
          <a:endParaRPr lang="ru-RU" sz="2000" b="1" i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48ACF75-440B-46DE-BBC9-A48F8800D5CE}" type="parTrans" cxnId="{AAB17F28-92DF-434D-8566-605E8F1BA3CA}">
      <dgm:prSet/>
      <dgm:spPr/>
      <dgm:t>
        <a:bodyPr/>
        <a:lstStyle/>
        <a:p>
          <a:pPr algn="ctr"/>
          <a:endParaRPr lang="ru-RU"/>
        </a:p>
      </dgm:t>
    </dgm:pt>
    <dgm:pt modelId="{DCA89E30-1DD4-4CC6-A26D-C19994F75F2D}" type="sibTrans" cxnId="{AAB17F28-92DF-434D-8566-605E8F1BA3CA}">
      <dgm:prSet/>
      <dgm:spPr/>
      <dgm:t>
        <a:bodyPr/>
        <a:lstStyle/>
        <a:p>
          <a:pPr algn="ctr"/>
          <a:endParaRPr lang="ru-RU"/>
        </a:p>
      </dgm:t>
    </dgm:pt>
    <dgm:pt modelId="{16445D80-8D37-4903-BA52-78D2ED2ACA5F}">
      <dgm:prSet phldrT="[Текст]" custT="1"/>
      <dgm:spPr/>
      <dgm:t>
        <a:bodyPr/>
        <a:lstStyle/>
        <a:p>
          <a:pPr algn="ctr"/>
          <a:r>
            <a:rPr lang="uk-UA" sz="2000" b="1" i="0" dirty="0">
              <a:latin typeface="Times New Roman" panose="02020603050405020304" pitchFamily="18" charset="0"/>
              <a:cs typeface="Times New Roman" panose="02020603050405020304" pitchFamily="18" charset="0"/>
            </a:rPr>
            <a:t>Електронна пошта</a:t>
          </a:r>
          <a:endParaRPr lang="ru-RU" sz="2000" b="1" i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D7DBF19-E212-479C-AD23-5959873B2A2F}" type="parTrans" cxnId="{E9459E80-E1F3-4C25-847A-1EDA4C409E70}">
      <dgm:prSet/>
      <dgm:spPr/>
      <dgm:t>
        <a:bodyPr/>
        <a:lstStyle/>
        <a:p>
          <a:pPr algn="ctr"/>
          <a:endParaRPr lang="ru-RU"/>
        </a:p>
      </dgm:t>
    </dgm:pt>
    <dgm:pt modelId="{C96EC875-AA99-47DD-94FB-AFC447BC7781}" type="sibTrans" cxnId="{E9459E80-E1F3-4C25-847A-1EDA4C409E70}">
      <dgm:prSet/>
      <dgm:spPr/>
      <dgm:t>
        <a:bodyPr/>
        <a:lstStyle/>
        <a:p>
          <a:pPr algn="ctr"/>
          <a:endParaRPr lang="ru-RU"/>
        </a:p>
      </dgm:t>
    </dgm:pt>
    <dgm:pt modelId="{5A16EE65-4EA6-4D37-8E4B-847E8189E2A6}">
      <dgm:prSet phldrT="[Текст]" custT="1"/>
      <dgm:spPr/>
      <dgm:t>
        <a:bodyPr/>
        <a:lstStyle/>
        <a:p>
          <a:pPr algn="ctr"/>
          <a:r>
            <a:rPr lang="uk-UA" sz="2000" b="1" i="0" dirty="0">
              <a:latin typeface="Times New Roman" panose="02020603050405020304" pitchFamily="18" charset="0"/>
              <a:cs typeface="Times New Roman" panose="02020603050405020304" pitchFamily="18" charset="0"/>
            </a:rPr>
            <a:t>Інші види комунікації</a:t>
          </a:r>
          <a:endParaRPr lang="ru-RU" sz="2000" b="1" i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E61CEE7-5BDC-429F-921B-E873E0A0DFF8}" type="parTrans" cxnId="{91A7CE39-B42B-47FF-8CA3-932DAD8AC0DA}">
      <dgm:prSet/>
      <dgm:spPr/>
      <dgm:t>
        <a:bodyPr/>
        <a:lstStyle/>
        <a:p>
          <a:pPr algn="ctr"/>
          <a:endParaRPr lang="ru-RU"/>
        </a:p>
      </dgm:t>
    </dgm:pt>
    <dgm:pt modelId="{D874C646-0E12-4D41-B232-94FF572CECE3}" type="sibTrans" cxnId="{91A7CE39-B42B-47FF-8CA3-932DAD8AC0DA}">
      <dgm:prSet/>
      <dgm:spPr/>
      <dgm:t>
        <a:bodyPr/>
        <a:lstStyle/>
        <a:p>
          <a:pPr algn="ctr"/>
          <a:endParaRPr lang="ru-RU"/>
        </a:p>
      </dgm:t>
    </dgm:pt>
    <dgm:pt modelId="{BCE236CA-0DFF-4980-83A8-BEE1165BF5F4}" type="pres">
      <dgm:prSet presAssocID="{730F8A66-87D4-488C-9693-BE2654BA40A7}" presName="linear" presStyleCnt="0">
        <dgm:presLayoutVars>
          <dgm:dir/>
          <dgm:animLvl val="lvl"/>
          <dgm:resizeHandles val="exact"/>
        </dgm:presLayoutVars>
      </dgm:prSet>
      <dgm:spPr/>
    </dgm:pt>
    <dgm:pt modelId="{CDCF11CF-883D-40D5-ACA1-CEE2D2D6BE72}" type="pres">
      <dgm:prSet presAssocID="{60A57F86-0BE9-4EB5-8C3D-686181FFE9B6}" presName="parentLin" presStyleCnt="0"/>
      <dgm:spPr/>
    </dgm:pt>
    <dgm:pt modelId="{774267C4-0707-4C40-B342-38E9F891442C}" type="pres">
      <dgm:prSet presAssocID="{60A57F86-0BE9-4EB5-8C3D-686181FFE9B6}" presName="parentLeftMargin" presStyleLbl="node1" presStyleIdx="0" presStyleCnt="5"/>
      <dgm:spPr/>
    </dgm:pt>
    <dgm:pt modelId="{FED57483-2992-4F03-A9BE-897D407C9AC6}" type="pres">
      <dgm:prSet presAssocID="{60A57F86-0BE9-4EB5-8C3D-686181FFE9B6}" presName="parentText" presStyleLbl="node1" presStyleIdx="0" presStyleCnt="5" custScaleX="116652" custScaleY="133039" custLinFactNeighborX="31337" custLinFactNeighborY="-7199">
        <dgm:presLayoutVars>
          <dgm:chMax val="0"/>
          <dgm:bulletEnabled val="1"/>
        </dgm:presLayoutVars>
      </dgm:prSet>
      <dgm:spPr/>
    </dgm:pt>
    <dgm:pt modelId="{579B105D-11FF-4D27-86DD-2DB35839457B}" type="pres">
      <dgm:prSet presAssocID="{60A57F86-0BE9-4EB5-8C3D-686181FFE9B6}" presName="negativeSpace" presStyleCnt="0"/>
      <dgm:spPr/>
    </dgm:pt>
    <dgm:pt modelId="{1D05FD41-5BC2-4623-82B9-852A21EF37EC}" type="pres">
      <dgm:prSet presAssocID="{60A57F86-0BE9-4EB5-8C3D-686181FFE9B6}" presName="childText" presStyleLbl="conFgAcc1" presStyleIdx="0" presStyleCnt="5" custScaleY="91399" custLinFactY="-41178" custLinFactNeighborX="0" custLinFactNeighborY="-100000">
        <dgm:presLayoutVars>
          <dgm:bulletEnabled val="1"/>
        </dgm:presLayoutVars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</dgm:pt>
    <dgm:pt modelId="{EA14A30E-69ED-427B-937D-C0877B09667F}" type="pres">
      <dgm:prSet presAssocID="{D8EEB675-B563-4518-BA58-6CE0418D0277}" presName="spaceBetweenRectangles" presStyleCnt="0"/>
      <dgm:spPr/>
    </dgm:pt>
    <dgm:pt modelId="{79A307DD-D5B5-4637-A3F9-0E226E84683F}" type="pres">
      <dgm:prSet presAssocID="{08376BEC-3B52-49E5-BEE8-E385E3E41434}" presName="parentLin" presStyleCnt="0"/>
      <dgm:spPr/>
    </dgm:pt>
    <dgm:pt modelId="{4EC3F012-F4E7-4099-8376-F0C9B54A117E}" type="pres">
      <dgm:prSet presAssocID="{08376BEC-3B52-49E5-BEE8-E385E3E41434}" presName="parentLeftMargin" presStyleLbl="node1" presStyleIdx="0" presStyleCnt="5"/>
      <dgm:spPr/>
    </dgm:pt>
    <dgm:pt modelId="{2AEEB081-0DFB-4611-A6E2-7B2813B15665}" type="pres">
      <dgm:prSet presAssocID="{08376BEC-3B52-49E5-BEE8-E385E3E41434}" presName="parentText" presStyleLbl="node1" presStyleIdx="1" presStyleCnt="5" custScaleX="117275" custScaleY="133039" custLinFactNeighborX="20891" custLinFactNeighborY="-32865">
        <dgm:presLayoutVars>
          <dgm:chMax val="0"/>
          <dgm:bulletEnabled val="1"/>
        </dgm:presLayoutVars>
      </dgm:prSet>
      <dgm:spPr/>
    </dgm:pt>
    <dgm:pt modelId="{DA78BC78-6CC4-4259-904A-368B2D2DD4CB}" type="pres">
      <dgm:prSet presAssocID="{08376BEC-3B52-49E5-BEE8-E385E3E41434}" presName="negativeSpace" presStyleCnt="0"/>
      <dgm:spPr/>
    </dgm:pt>
    <dgm:pt modelId="{3326EB7E-4C42-422C-AE2A-F507419CF9FC}" type="pres">
      <dgm:prSet presAssocID="{08376BEC-3B52-49E5-BEE8-E385E3E41434}" presName="childText" presStyleLbl="conFgAcc1" presStyleIdx="1" presStyleCnt="5" custScaleY="89020" custLinFactY="-59438" custLinFactNeighborX="0" custLinFactNeighborY="-100000">
        <dgm:presLayoutVars>
          <dgm:bulletEnabled val="1"/>
        </dgm:presLayoutVars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</dgm:pt>
    <dgm:pt modelId="{1298452F-933B-48B1-ACB4-D96C7F0A4B01}" type="pres">
      <dgm:prSet presAssocID="{AAC6ABD6-CFD1-4EC9-9AC9-5116D522C3A3}" presName="spaceBetweenRectangles" presStyleCnt="0"/>
      <dgm:spPr/>
    </dgm:pt>
    <dgm:pt modelId="{3480E621-1245-4A64-BBD0-7554545052D5}" type="pres">
      <dgm:prSet presAssocID="{7FDFAA64-CA8D-4360-9082-3CC39397336C}" presName="parentLin" presStyleCnt="0"/>
      <dgm:spPr/>
    </dgm:pt>
    <dgm:pt modelId="{983C1ECB-8461-459F-897F-31E285EA9E8C}" type="pres">
      <dgm:prSet presAssocID="{7FDFAA64-CA8D-4360-9082-3CC39397336C}" presName="parentLeftMargin" presStyleLbl="node1" presStyleIdx="1" presStyleCnt="5"/>
      <dgm:spPr/>
    </dgm:pt>
    <dgm:pt modelId="{799F07D7-AE66-4776-B69E-D1F8A9A239EF}" type="pres">
      <dgm:prSet presAssocID="{7FDFAA64-CA8D-4360-9082-3CC39397336C}" presName="parentText" presStyleLbl="node1" presStyleIdx="2" presStyleCnt="5" custScaleX="118496" custScaleY="133039" custLinFactNeighborX="20891" custLinFactNeighborY="-57898">
        <dgm:presLayoutVars>
          <dgm:chMax val="0"/>
          <dgm:bulletEnabled val="1"/>
        </dgm:presLayoutVars>
      </dgm:prSet>
      <dgm:spPr/>
    </dgm:pt>
    <dgm:pt modelId="{7F860D5E-8CDA-4FB2-9A66-0C762BFBF208}" type="pres">
      <dgm:prSet presAssocID="{7FDFAA64-CA8D-4360-9082-3CC39397336C}" presName="negativeSpace" presStyleCnt="0"/>
      <dgm:spPr/>
    </dgm:pt>
    <dgm:pt modelId="{19372E27-AB45-4510-8D9F-5AC9A1D04788}" type="pres">
      <dgm:prSet presAssocID="{7FDFAA64-CA8D-4360-9082-3CC39397336C}" presName="childText" presStyleLbl="conFgAcc1" presStyleIdx="2" presStyleCnt="5" custScaleY="101772" custLinFactY="-100000" custLinFactNeighborX="0" custLinFactNeighborY="-129836">
        <dgm:presLayoutVars>
          <dgm:bulletEnabled val="1"/>
        </dgm:presLayoutVars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</dgm:pt>
    <dgm:pt modelId="{C690BFB6-8EAC-479D-8A45-4BE17B2CB4AE}" type="pres">
      <dgm:prSet presAssocID="{DCA89E30-1DD4-4CC6-A26D-C19994F75F2D}" presName="spaceBetweenRectangles" presStyleCnt="0"/>
      <dgm:spPr/>
    </dgm:pt>
    <dgm:pt modelId="{8AC5A2E7-6D19-4403-AAE6-B18C4C6A9E42}" type="pres">
      <dgm:prSet presAssocID="{16445D80-8D37-4903-BA52-78D2ED2ACA5F}" presName="parentLin" presStyleCnt="0"/>
      <dgm:spPr/>
    </dgm:pt>
    <dgm:pt modelId="{2826F037-72DA-4E8E-85EE-9AE56CE96DAB}" type="pres">
      <dgm:prSet presAssocID="{16445D80-8D37-4903-BA52-78D2ED2ACA5F}" presName="parentLeftMargin" presStyleLbl="node1" presStyleIdx="2" presStyleCnt="5"/>
      <dgm:spPr/>
    </dgm:pt>
    <dgm:pt modelId="{A11B885A-F68F-49F5-87B7-992BEB8A8CD8}" type="pres">
      <dgm:prSet presAssocID="{16445D80-8D37-4903-BA52-78D2ED2ACA5F}" presName="parentText" presStyleLbl="node1" presStyleIdx="3" presStyleCnt="5" custScaleX="118496" custScaleY="136833" custLinFactNeighborX="15668" custLinFactNeighborY="-91301">
        <dgm:presLayoutVars>
          <dgm:chMax val="0"/>
          <dgm:bulletEnabled val="1"/>
        </dgm:presLayoutVars>
      </dgm:prSet>
      <dgm:spPr/>
    </dgm:pt>
    <dgm:pt modelId="{E648DACF-AF52-4535-9058-1235278CB6D4}" type="pres">
      <dgm:prSet presAssocID="{16445D80-8D37-4903-BA52-78D2ED2ACA5F}" presName="negativeSpace" presStyleCnt="0"/>
      <dgm:spPr/>
    </dgm:pt>
    <dgm:pt modelId="{3897F66C-4686-44E3-A627-9B1CCABB8ACB}" type="pres">
      <dgm:prSet presAssocID="{16445D80-8D37-4903-BA52-78D2ED2ACA5F}" presName="childText" presStyleLbl="conFgAcc1" presStyleIdx="3" presStyleCnt="5" custScaleY="102079" custLinFactY="-126703" custLinFactNeighborX="0" custLinFactNeighborY="-200000">
        <dgm:presLayoutVars>
          <dgm:bulletEnabled val="1"/>
        </dgm:presLayoutVars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</dgm:pt>
    <dgm:pt modelId="{E3BE4926-9DBA-41EB-9E49-AB5E7606B861}" type="pres">
      <dgm:prSet presAssocID="{C96EC875-AA99-47DD-94FB-AFC447BC7781}" presName="spaceBetweenRectangles" presStyleCnt="0"/>
      <dgm:spPr/>
    </dgm:pt>
    <dgm:pt modelId="{3611EFA0-AB6F-42D6-8FEF-7A4763CAF3A8}" type="pres">
      <dgm:prSet presAssocID="{5A16EE65-4EA6-4D37-8E4B-847E8189E2A6}" presName="parentLin" presStyleCnt="0"/>
      <dgm:spPr/>
    </dgm:pt>
    <dgm:pt modelId="{D186964E-ACC6-4508-AB85-13E0A0CCBA36}" type="pres">
      <dgm:prSet presAssocID="{5A16EE65-4EA6-4D37-8E4B-847E8189E2A6}" presName="parentLeftMargin" presStyleLbl="node1" presStyleIdx="3" presStyleCnt="5"/>
      <dgm:spPr/>
    </dgm:pt>
    <dgm:pt modelId="{FDA037A9-8A9D-47DC-BB09-304BFC7C6150}" type="pres">
      <dgm:prSet presAssocID="{5A16EE65-4EA6-4D37-8E4B-847E8189E2A6}" presName="parentText" presStyleLbl="node1" presStyleIdx="4" presStyleCnt="5" custScaleX="118496" custScaleY="133039" custLinFactY="-22477" custLinFactNeighborX="15668" custLinFactNeighborY="-100000">
        <dgm:presLayoutVars>
          <dgm:chMax val="0"/>
          <dgm:bulletEnabled val="1"/>
        </dgm:presLayoutVars>
      </dgm:prSet>
      <dgm:spPr/>
    </dgm:pt>
    <dgm:pt modelId="{E5966211-7A0F-4376-B26B-EB9FD38E4610}" type="pres">
      <dgm:prSet presAssocID="{5A16EE65-4EA6-4D37-8E4B-847E8189E2A6}" presName="negativeSpace" presStyleCnt="0"/>
      <dgm:spPr/>
    </dgm:pt>
    <dgm:pt modelId="{CF3B22D5-7C73-4909-B664-D1247C4BA4EC}" type="pres">
      <dgm:prSet presAssocID="{5A16EE65-4EA6-4D37-8E4B-847E8189E2A6}" presName="childText" presStyleLbl="conFgAcc1" presStyleIdx="4" presStyleCnt="5" custScaleY="85808" custLinFactY="-100000" custLinFactNeighborX="0" custLinFactNeighborY="-185567">
        <dgm:presLayoutVars>
          <dgm:bulletEnabled val="1"/>
        </dgm:presLayoutVars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</dgm:pt>
  </dgm:ptLst>
  <dgm:cxnLst>
    <dgm:cxn modelId="{32EBD912-7053-4E7C-B7B8-A730D5EC7323}" type="presOf" srcId="{730F8A66-87D4-488C-9693-BE2654BA40A7}" destId="{BCE236CA-0DFF-4980-83A8-BEE1165BF5F4}" srcOrd="0" destOrd="0" presId="urn:microsoft.com/office/officeart/2005/8/layout/list1"/>
    <dgm:cxn modelId="{34CF1617-0C2F-4398-B704-145AFBB92D9C}" srcId="{730F8A66-87D4-488C-9693-BE2654BA40A7}" destId="{08376BEC-3B52-49E5-BEE8-E385E3E41434}" srcOrd="1" destOrd="0" parTransId="{396245ED-7C38-4311-AF2F-CA94ABD00FC4}" sibTransId="{AAC6ABD6-CFD1-4EC9-9AC9-5116D522C3A3}"/>
    <dgm:cxn modelId="{917A8521-EA91-4958-9DC1-99D52A67068C}" type="presOf" srcId="{60A57F86-0BE9-4EB5-8C3D-686181FFE9B6}" destId="{774267C4-0707-4C40-B342-38E9F891442C}" srcOrd="0" destOrd="0" presId="urn:microsoft.com/office/officeart/2005/8/layout/list1"/>
    <dgm:cxn modelId="{AAB17F28-92DF-434D-8566-605E8F1BA3CA}" srcId="{730F8A66-87D4-488C-9693-BE2654BA40A7}" destId="{7FDFAA64-CA8D-4360-9082-3CC39397336C}" srcOrd="2" destOrd="0" parTransId="{F48ACF75-440B-46DE-BBC9-A48F8800D5CE}" sibTransId="{DCA89E30-1DD4-4CC6-A26D-C19994F75F2D}"/>
    <dgm:cxn modelId="{91A7CE39-B42B-47FF-8CA3-932DAD8AC0DA}" srcId="{730F8A66-87D4-488C-9693-BE2654BA40A7}" destId="{5A16EE65-4EA6-4D37-8E4B-847E8189E2A6}" srcOrd="4" destOrd="0" parTransId="{8E61CEE7-5BDC-429F-921B-E873E0A0DFF8}" sibTransId="{D874C646-0E12-4D41-B232-94FF572CECE3}"/>
    <dgm:cxn modelId="{C8D1A95B-CCA3-44AC-875B-494A0F07FC7C}" type="presOf" srcId="{5A16EE65-4EA6-4D37-8E4B-847E8189E2A6}" destId="{FDA037A9-8A9D-47DC-BB09-304BFC7C6150}" srcOrd="1" destOrd="0" presId="urn:microsoft.com/office/officeart/2005/8/layout/list1"/>
    <dgm:cxn modelId="{BEACF173-3F96-4C81-A974-0D4C00385878}" type="presOf" srcId="{5A16EE65-4EA6-4D37-8E4B-847E8189E2A6}" destId="{D186964E-ACC6-4508-AB85-13E0A0CCBA36}" srcOrd="0" destOrd="0" presId="urn:microsoft.com/office/officeart/2005/8/layout/list1"/>
    <dgm:cxn modelId="{E9459E80-E1F3-4C25-847A-1EDA4C409E70}" srcId="{730F8A66-87D4-488C-9693-BE2654BA40A7}" destId="{16445D80-8D37-4903-BA52-78D2ED2ACA5F}" srcOrd="3" destOrd="0" parTransId="{BD7DBF19-E212-479C-AD23-5959873B2A2F}" sibTransId="{C96EC875-AA99-47DD-94FB-AFC447BC7781}"/>
    <dgm:cxn modelId="{6255779E-F2EA-49FE-8858-012FE1CF1E63}" type="presOf" srcId="{7FDFAA64-CA8D-4360-9082-3CC39397336C}" destId="{983C1ECB-8461-459F-897F-31E285EA9E8C}" srcOrd="0" destOrd="0" presId="urn:microsoft.com/office/officeart/2005/8/layout/list1"/>
    <dgm:cxn modelId="{3DCFB3A0-2634-4305-8FCE-D7CCE596199D}" srcId="{730F8A66-87D4-488C-9693-BE2654BA40A7}" destId="{60A57F86-0BE9-4EB5-8C3D-686181FFE9B6}" srcOrd="0" destOrd="0" parTransId="{4E6D2839-826D-4B46-B83B-9B227AA1044C}" sibTransId="{D8EEB675-B563-4518-BA58-6CE0418D0277}"/>
    <dgm:cxn modelId="{3E7DFEB9-FB1C-4E7F-ABA8-1EB130AE1606}" type="presOf" srcId="{08376BEC-3B52-49E5-BEE8-E385E3E41434}" destId="{4EC3F012-F4E7-4099-8376-F0C9B54A117E}" srcOrd="0" destOrd="0" presId="urn:microsoft.com/office/officeart/2005/8/layout/list1"/>
    <dgm:cxn modelId="{ECFA96CE-3789-4843-9378-9D4EF9F45598}" type="presOf" srcId="{7FDFAA64-CA8D-4360-9082-3CC39397336C}" destId="{799F07D7-AE66-4776-B69E-D1F8A9A239EF}" srcOrd="1" destOrd="0" presId="urn:microsoft.com/office/officeart/2005/8/layout/list1"/>
    <dgm:cxn modelId="{87F6E1E8-2178-489B-9C7A-381B4EC51942}" type="presOf" srcId="{08376BEC-3B52-49E5-BEE8-E385E3E41434}" destId="{2AEEB081-0DFB-4611-A6E2-7B2813B15665}" srcOrd="1" destOrd="0" presId="urn:microsoft.com/office/officeart/2005/8/layout/list1"/>
    <dgm:cxn modelId="{135BCBEA-1205-4B68-8E9E-C763E5B2E6AC}" type="presOf" srcId="{16445D80-8D37-4903-BA52-78D2ED2ACA5F}" destId="{2826F037-72DA-4E8E-85EE-9AE56CE96DAB}" srcOrd="0" destOrd="0" presId="urn:microsoft.com/office/officeart/2005/8/layout/list1"/>
    <dgm:cxn modelId="{5536C7F6-0CAA-4B0E-A1EB-D3091EF584DB}" type="presOf" srcId="{60A57F86-0BE9-4EB5-8C3D-686181FFE9B6}" destId="{FED57483-2992-4F03-A9BE-897D407C9AC6}" srcOrd="1" destOrd="0" presId="urn:microsoft.com/office/officeart/2005/8/layout/list1"/>
    <dgm:cxn modelId="{BF6F88FE-30BF-49CB-B270-BFF91F00DF3D}" type="presOf" srcId="{16445D80-8D37-4903-BA52-78D2ED2ACA5F}" destId="{A11B885A-F68F-49F5-87B7-992BEB8A8CD8}" srcOrd="1" destOrd="0" presId="urn:microsoft.com/office/officeart/2005/8/layout/list1"/>
    <dgm:cxn modelId="{FF469F56-9EDD-45CD-92E2-C179B1E1AC28}" type="presParOf" srcId="{BCE236CA-0DFF-4980-83A8-BEE1165BF5F4}" destId="{CDCF11CF-883D-40D5-ACA1-CEE2D2D6BE72}" srcOrd="0" destOrd="0" presId="urn:microsoft.com/office/officeart/2005/8/layout/list1"/>
    <dgm:cxn modelId="{1E06AF98-CF39-41B8-B0A9-B72C0669B284}" type="presParOf" srcId="{CDCF11CF-883D-40D5-ACA1-CEE2D2D6BE72}" destId="{774267C4-0707-4C40-B342-38E9F891442C}" srcOrd="0" destOrd="0" presId="urn:microsoft.com/office/officeart/2005/8/layout/list1"/>
    <dgm:cxn modelId="{8D7A4244-2FA5-4656-A9A9-06D15A532740}" type="presParOf" srcId="{CDCF11CF-883D-40D5-ACA1-CEE2D2D6BE72}" destId="{FED57483-2992-4F03-A9BE-897D407C9AC6}" srcOrd="1" destOrd="0" presId="urn:microsoft.com/office/officeart/2005/8/layout/list1"/>
    <dgm:cxn modelId="{A8B91791-5BBF-4B9A-9A8A-E413846EEF3C}" type="presParOf" srcId="{BCE236CA-0DFF-4980-83A8-BEE1165BF5F4}" destId="{579B105D-11FF-4D27-86DD-2DB35839457B}" srcOrd="1" destOrd="0" presId="urn:microsoft.com/office/officeart/2005/8/layout/list1"/>
    <dgm:cxn modelId="{20A21686-B374-469E-A14F-3B57CACCB364}" type="presParOf" srcId="{BCE236CA-0DFF-4980-83A8-BEE1165BF5F4}" destId="{1D05FD41-5BC2-4623-82B9-852A21EF37EC}" srcOrd="2" destOrd="0" presId="urn:microsoft.com/office/officeart/2005/8/layout/list1"/>
    <dgm:cxn modelId="{F351175D-EB42-4F53-88CB-C59562D95C64}" type="presParOf" srcId="{BCE236CA-0DFF-4980-83A8-BEE1165BF5F4}" destId="{EA14A30E-69ED-427B-937D-C0877B09667F}" srcOrd="3" destOrd="0" presId="urn:microsoft.com/office/officeart/2005/8/layout/list1"/>
    <dgm:cxn modelId="{BD32EDB6-B3CB-42BA-828D-D487DD43A2DB}" type="presParOf" srcId="{BCE236CA-0DFF-4980-83A8-BEE1165BF5F4}" destId="{79A307DD-D5B5-4637-A3F9-0E226E84683F}" srcOrd="4" destOrd="0" presId="urn:microsoft.com/office/officeart/2005/8/layout/list1"/>
    <dgm:cxn modelId="{E2AD9FAA-D8B0-4A95-B18A-1669D3E38B9D}" type="presParOf" srcId="{79A307DD-D5B5-4637-A3F9-0E226E84683F}" destId="{4EC3F012-F4E7-4099-8376-F0C9B54A117E}" srcOrd="0" destOrd="0" presId="urn:microsoft.com/office/officeart/2005/8/layout/list1"/>
    <dgm:cxn modelId="{25E0A9AF-09AC-486E-9072-51705766FDDE}" type="presParOf" srcId="{79A307DD-D5B5-4637-A3F9-0E226E84683F}" destId="{2AEEB081-0DFB-4611-A6E2-7B2813B15665}" srcOrd="1" destOrd="0" presId="urn:microsoft.com/office/officeart/2005/8/layout/list1"/>
    <dgm:cxn modelId="{A494CE43-42CD-4421-9400-B2F9946197EF}" type="presParOf" srcId="{BCE236CA-0DFF-4980-83A8-BEE1165BF5F4}" destId="{DA78BC78-6CC4-4259-904A-368B2D2DD4CB}" srcOrd="5" destOrd="0" presId="urn:microsoft.com/office/officeart/2005/8/layout/list1"/>
    <dgm:cxn modelId="{15CF5E28-93BF-45EB-A27A-42FB9CC0D7E3}" type="presParOf" srcId="{BCE236CA-0DFF-4980-83A8-BEE1165BF5F4}" destId="{3326EB7E-4C42-422C-AE2A-F507419CF9FC}" srcOrd="6" destOrd="0" presId="urn:microsoft.com/office/officeart/2005/8/layout/list1"/>
    <dgm:cxn modelId="{7778504B-467F-45FA-84F3-EE8708F55DC3}" type="presParOf" srcId="{BCE236CA-0DFF-4980-83A8-BEE1165BF5F4}" destId="{1298452F-933B-48B1-ACB4-D96C7F0A4B01}" srcOrd="7" destOrd="0" presId="urn:microsoft.com/office/officeart/2005/8/layout/list1"/>
    <dgm:cxn modelId="{40B63036-C38D-4F4C-BD15-5F066F6D1F90}" type="presParOf" srcId="{BCE236CA-0DFF-4980-83A8-BEE1165BF5F4}" destId="{3480E621-1245-4A64-BBD0-7554545052D5}" srcOrd="8" destOrd="0" presId="urn:microsoft.com/office/officeart/2005/8/layout/list1"/>
    <dgm:cxn modelId="{E41344D9-E05A-461C-95FB-A04444F6B6E6}" type="presParOf" srcId="{3480E621-1245-4A64-BBD0-7554545052D5}" destId="{983C1ECB-8461-459F-897F-31E285EA9E8C}" srcOrd="0" destOrd="0" presId="urn:microsoft.com/office/officeart/2005/8/layout/list1"/>
    <dgm:cxn modelId="{E7013E81-246F-4430-8F63-B13CBA5362BA}" type="presParOf" srcId="{3480E621-1245-4A64-BBD0-7554545052D5}" destId="{799F07D7-AE66-4776-B69E-D1F8A9A239EF}" srcOrd="1" destOrd="0" presId="urn:microsoft.com/office/officeart/2005/8/layout/list1"/>
    <dgm:cxn modelId="{DAE621CF-A6BC-48C9-8B3C-832C1E097852}" type="presParOf" srcId="{BCE236CA-0DFF-4980-83A8-BEE1165BF5F4}" destId="{7F860D5E-8CDA-4FB2-9A66-0C762BFBF208}" srcOrd="9" destOrd="0" presId="urn:microsoft.com/office/officeart/2005/8/layout/list1"/>
    <dgm:cxn modelId="{41173503-3291-45B4-B50F-980DA1A7BE84}" type="presParOf" srcId="{BCE236CA-0DFF-4980-83A8-BEE1165BF5F4}" destId="{19372E27-AB45-4510-8D9F-5AC9A1D04788}" srcOrd="10" destOrd="0" presId="urn:microsoft.com/office/officeart/2005/8/layout/list1"/>
    <dgm:cxn modelId="{869CC3F1-F03E-48BC-821F-71F1E7635126}" type="presParOf" srcId="{BCE236CA-0DFF-4980-83A8-BEE1165BF5F4}" destId="{C690BFB6-8EAC-479D-8A45-4BE17B2CB4AE}" srcOrd="11" destOrd="0" presId="urn:microsoft.com/office/officeart/2005/8/layout/list1"/>
    <dgm:cxn modelId="{D1E4BF4A-69C2-4F95-875A-D4212AC064C7}" type="presParOf" srcId="{BCE236CA-0DFF-4980-83A8-BEE1165BF5F4}" destId="{8AC5A2E7-6D19-4403-AAE6-B18C4C6A9E42}" srcOrd="12" destOrd="0" presId="urn:microsoft.com/office/officeart/2005/8/layout/list1"/>
    <dgm:cxn modelId="{D985DDB9-69DF-4770-9BF6-D445BDF776F2}" type="presParOf" srcId="{8AC5A2E7-6D19-4403-AAE6-B18C4C6A9E42}" destId="{2826F037-72DA-4E8E-85EE-9AE56CE96DAB}" srcOrd="0" destOrd="0" presId="urn:microsoft.com/office/officeart/2005/8/layout/list1"/>
    <dgm:cxn modelId="{97EE2C7B-D352-4D1B-8984-E364779AE241}" type="presParOf" srcId="{8AC5A2E7-6D19-4403-AAE6-B18C4C6A9E42}" destId="{A11B885A-F68F-49F5-87B7-992BEB8A8CD8}" srcOrd="1" destOrd="0" presId="urn:microsoft.com/office/officeart/2005/8/layout/list1"/>
    <dgm:cxn modelId="{28A21365-B71A-4812-97D6-5121257B2E7A}" type="presParOf" srcId="{BCE236CA-0DFF-4980-83A8-BEE1165BF5F4}" destId="{E648DACF-AF52-4535-9058-1235278CB6D4}" srcOrd="13" destOrd="0" presId="urn:microsoft.com/office/officeart/2005/8/layout/list1"/>
    <dgm:cxn modelId="{6E52281F-D2E7-471B-BDAE-B3B2289FC895}" type="presParOf" srcId="{BCE236CA-0DFF-4980-83A8-BEE1165BF5F4}" destId="{3897F66C-4686-44E3-A627-9B1CCABB8ACB}" srcOrd="14" destOrd="0" presId="urn:microsoft.com/office/officeart/2005/8/layout/list1"/>
    <dgm:cxn modelId="{011DB645-C9F2-4438-8CBA-279CC70B31F5}" type="presParOf" srcId="{BCE236CA-0DFF-4980-83A8-BEE1165BF5F4}" destId="{E3BE4926-9DBA-41EB-9E49-AB5E7606B861}" srcOrd="15" destOrd="0" presId="urn:microsoft.com/office/officeart/2005/8/layout/list1"/>
    <dgm:cxn modelId="{8ADA595E-B5C6-4F16-9DA6-D048D0534AD7}" type="presParOf" srcId="{BCE236CA-0DFF-4980-83A8-BEE1165BF5F4}" destId="{3611EFA0-AB6F-42D6-8FEF-7A4763CAF3A8}" srcOrd="16" destOrd="0" presId="urn:microsoft.com/office/officeart/2005/8/layout/list1"/>
    <dgm:cxn modelId="{8D9FF5FE-93D6-4692-9EEE-5BDC2E31CF2B}" type="presParOf" srcId="{3611EFA0-AB6F-42D6-8FEF-7A4763CAF3A8}" destId="{D186964E-ACC6-4508-AB85-13E0A0CCBA36}" srcOrd="0" destOrd="0" presId="urn:microsoft.com/office/officeart/2005/8/layout/list1"/>
    <dgm:cxn modelId="{0ADAA078-8C72-4725-B9F0-5238EBF30D34}" type="presParOf" srcId="{3611EFA0-AB6F-42D6-8FEF-7A4763CAF3A8}" destId="{FDA037A9-8A9D-47DC-BB09-304BFC7C6150}" srcOrd="1" destOrd="0" presId="urn:microsoft.com/office/officeart/2005/8/layout/list1"/>
    <dgm:cxn modelId="{AFCE3C8B-AB07-492F-A9EB-67925DC3908D}" type="presParOf" srcId="{BCE236CA-0DFF-4980-83A8-BEE1165BF5F4}" destId="{E5966211-7A0F-4376-B26B-EB9FD38E4610}" srcOrd="17" destOrd="0" presId="urn:microsoft.com/office/officeart/2005/8/layout/list1"/>
    <dgm:cxn modelId="{073ABBCC-923D-486B-94C7-4DB9D45557D1}" type="presParOf" srcId="{BCE236CA-0DFF-4980-83A8-BEE1165BF5F4}" destId="{CF3B22D5-7C73-4909-B664-D1247C4BA4EC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0C923E0-31B0-4155-BB78-F700A7171123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41803F0-5CE6-4279-B7D9-477F27F6B511}">
      <dgm:prSet phldrT="[Текст]" custT="1"/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Відстеження особистісного поступу кожного здобувача освіти</a:t>
          </a:r>
        </a:p>
      </dgm:t>
    </dgm:pt>
    <dgm:pt modelId="{3030A9BC-D1A5-45C3-9583-0FA8369AB42B}" type="parTrans" cxnId="{11E4CA7F-E6DE-445C-BE07-28337044DAF1}">
      <dgm:prSet/>
      <dgm:spPr/>
      <dgm:t>
        <a:bodyPr/>
        <a:lstStyle/>
        <a:p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0CEA2E2-AA2D-4595-8474-88568E5C5EDA}" type="sibTrans" cxnId="{11E4CA7F-E6DE-445C-BE07-28337044DAF1}">
      <dgm:prSet/>
      <dgm:spPr/>
      <dgm:t>
        <a:bodyPr/>
        <a:lstStyle/>
        <a:p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94CF0E3-F7C8-48C3-BE72-88CC020DE0EA}">
      <dgm:prSet phldrT="[Текст]" custT="1"/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Акцентування уваги лише на позитивній динаміці досягнень здобувачів освіти</a:t>
          </a:r>
        </a:p>
      </dgm:t>
    </dgm:pt>
    <dgm:pt modelId="{3F67C53A-4355-4DCE-9063-6AE93A44AA33}" type="parTrans" cxnId="{E2895F34-B6E0-4316-9E28-C7347C3CB737}">
      <dgm:prSet/>
      <dgm:spPr/>
      <dgm:t>
        <a:bodyPr/>
        <a:lstStyle/>
        <a:p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B66CE20-60CC-4AD5-B066-8180DFB8F9FF}" type="sibTrans" cxnId="{E2895F34-B6E0-4316-9E28-C7347C3CB737}">
      <dgm:prSet/>
      <dgm:spPr/>
      <dgm:t>
        <a:bodyPr/>
        <a:lstStyle/>
        <a:p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0456304-AE3C-4CA1-941D-7299EC4B373B}">
      <dgm:prSet phldrT="[Текст]" custT="1"/>
      <dgm:spPr/>
      <dgm:t>
        <a:bodyPr/>
        <a:lstStyle/>
        <a:p>
          <a:r>
            <a:rPr lang="uk-UA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Застосовує зрозумілі критерії оцінювання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C607C09-8977-415A-B312-EE2EE4AF7F27}" type="parTrans" cxnId="{0ACDE311-54AC-4D3A-B3DF-4D774D5C83F0}">
      <dgm:prSet/>
      <dgm:spPr/>
      <dgm:t>
        <a:bodyPr/>
        <a:lstStyle/>
        <a:p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50891B2-CAAF-4027-90D9-61B259F5B447}" type="sibTrans" cxnId="{0ACDE311-54AC-4D3A-B3DF-4D774D5C83F0}">
      <dgm:prSet/>
      <dgm:spPr/>
      <dgm:t>
        <a:bodyPr/>
        <a:lstStyle/>
        <a:p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BC7CC03-A2F6-48C1-BAD3-66E1DFA9B3A0}">
      <dgm:prSet phldrT="[Текст]" custT="1"/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Забезпечення систематичного зворотного зв’язку з учнями</a:t>
          </a:r>
          <a:r>
            <a:rPr lang="uk-UA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558A40C-2A7A-4EAE-ADD6-73EE2B52F465}" type="parTrans" cxnId="{40E8EAC4-385C-4FAA-81B9-794D47FE3735}">
      <dgm:prSet/>
      <dgm:spPr/>
      <dgm:t>
        <a:bodyPr/>
        <a:lstStyle/>
        <a:p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A175B48-A1D4-4065-A266-B731A2E5BB1D}" type="sibTrans" cxnId="{40E8EAC4-385C-4FAA-81B9-794D47FE3735}">
      <dgm:prSet/>
      <dgm:spPr/>
      <dgm:t>
        <a:bodyPr/>
        <a:lstStyle/>
        <a:p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CC9C91C-90D4-4200-973D-4003E64715F2}">
      <dgm:prSet custT="1"/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Використання вербального оцінювання</a:t>
          </a:r>
        </a:p>
      </dgm:t>
    </dgm:pt>
    <dgm:pt modelId="{BAD4B1E6-6020-49EA-A663-81026BC60A1B}" type="parTrans" cxnId="{B6B222E3-551E-498F-A0B3-EF04A6012A44}">
      <dgm:prSet/>
      <dgm:spPr/>
      <dgm:t>
        <a:bodyPr/>
        <a:lstStyle/>
        <a:p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735D873-91A7-41D3-A5FA-C598B57909A2}" type="sibTrans" cxnId="{B6B222E3-551E-498F-A0B3-EF04A6012A44}">
      <dgm:prSet/>
      <dgm:spPr/>
      <dgm:t>
        <a:bodyPr/>
        <a:lstStyle/>
        <a:p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8D3DA5D-F6A0-4FDD-A698-49FE67DEF9CF}">
      <dgm:prSet custT="1"/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Відсутність порівняння </a:t>
          </a:r>
          <a:r>
            <a:rPr lang="ru-RU" sz="1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навчальних</a:t>
          </a:r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досягнень</a:t>
          </a:r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 різних учнів </a:t>
          </a:r>
        </a:p>
      </dgm:t>
    </dgm:pt>
    <dgm:pt modelId="{780433E7-DA7F-40AB-940A-1B5D3D2B5904}" type="parTrans" cxnId="{F2F5B82F-EE57-45A8-A9DD-01E805055F57}">
      <dgm:prSet/>
      <dgm:spPr/>
      <dgm:t>
        <a:bodyPr/>
        <a:lstStyle/>
        <a:p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A64BA83-2F4A-4402-B465-5225DEBC8304}" type="sibTrans" cxnId="{F2F5B82F-EE57-45A8-A9DD-01E805055F57}">
      <dgm:prSet/>
      <dgm:spPr/>
      <dgm:t>
        <a:bodyPr/>
        <a:lstStyle/>
        <a:p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D58EB8C-C40F-46A5-831A-C29E82EC051B}">
      <dgm:prSet custT="1"/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Застосування зрозумілих для здобувачів освіти критеріїв оцінювання їх навчальних досягнень</a:t>
          </a:r>
        </a:p>
      </dgm:t>
    </dgm:pt>
    <dgm:pt modelId="{100F6780-A450-4761-954C-3A3137186A07}" type="parTrans" cxnId="{FB9293E2-824F-40FE-AFDC-46625D3AD5B0}">
      <dgm:prSet/>
      <dgm:spPr/>
      <dgm:t>
        <a:bodyPr/>
        <a:lstStyle/>
        <a:p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4D79254-0DC5-4340-BC28-42118090A29E}" type="sibTrans" cxnId="{FB9293E2-824F-40FE-AFDC-46625D3AD5B0}">
      <dgm:prSet/>
      <dgm:spPr/>
      <dgm:t>
        <a:bodyPr/>
        <a:lstStyle/>
        <a:p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D7451A0-935B-418E-BB97-4CD570969FCB}">
      <dgm:prSet custT="1"/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Формування в учнів здатності самостійно оцінювати власний прогрес</a:t>
          </a:r>
        </a:p>
      </dgm:t>
    </dgm:pt>
    <dgm:pt modelId="{D9A2D4FA-5D77-4B31-9320-534BB50F45A8}" type="parTrans" cxnId="{F169DB1D-D368-4A2D-9770-6DFA66B717E8}">
      <dgm:prSet/>
      <dgm:spPr/>
      <dgm:t>
        <a:bodyPr/>
        <a:lstStyle/>
        <a:p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744176-AA19-44EE-9CC8-9CB4619F07AD}" type="sibTrans" cxnId="{F169DB1D-D368-4A2D-9770-6DFA66B717E8}">
      <dgm:prSet/>
      <dgm:spPr/>
      <dgm:t>
        <a:bodyPr/>
        <a:lstStyle/>
        <a:p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FB9C24A-0722-4CE4-8E97-225971E1FB46}">
      <dgm:prSet custT="1"/>
      <dgm:spPr/>
      <dgm:t>
        <a:bodyPr/>
        <a:lstStyle/>
        <a:p>
          <a:r>
            <a:rPr lang="uk-UA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Визначення індивідуальної траєкторії розвитку кожного здобувача освіти</a:t>
          </a:r>
        </a:p>
      </dgm:t>
    </dgm:pt>
    <dgm:pt modelId="{6151639B-F47A-4F2D-B509-4B027E5FCF96}" type="parTrans" cxnId="{D38214BC-4EA8-42E0-9C3B-47B8C7ADB3F2}">
      <dgm:prSet/>
      <dgm:spPr/>
      <dgm:t>
        <a:bodyPr/>
        <a:lstStyle/>
        <a:p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6BD4069-0864-4221-8EF3-AAF4A71F5E26}" type="sibTrans" cxnId="{D38214BC-4EA8-42E0-9C3B-47B8C7ADB3F2}">
      <dgm:prSet/>
      <dgm:spPr/>
      <dgm:t>
        <a:bodyPr/>
        <a:lstStyle/>
        <a:p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D93B51D-0791-40C6-8A00-46D70439C81B}" type="pres">
      <dgm:prSet presAssocID="{50C923E0-31B0-4155-BB78-F700A7171123}" presName="linear" presStyleCnt="0">
        <dgm:presLayoutVars>
          <dgm:dir/>
          <dgm:animLvl val="lvl"/>
          <dgm:resizeHandles val="exact"/>
        </dgm:presLayoutVars>
      </dgm:prSet>
      <dgm:spPr/>
    </dgm:pt>
    <dgm:pt modelId="{92C9603A-B63F-4098-BE3B-68EF50EBE2F4}" type="pres">
      <dgm:prSet presAssocID="{541803F0-5CE6-4279-B7D9-477F27F6B511}" presName="parentLin" presStyleCnt="0"/>
      <dgm:spPr/>
    </dgm:pt>
    <dgm:pt modelId="{124D88B4-DB19-484E-9CAC-120933AA7644}" type="pres">
      <dgm:prSet presAssocID="{541803F0-5CE6-4279-B7D9-477F27F6B511}" presName="parentLeftMargin" presStyleLbl="node1" presStyleIdx="0" presStyleCnt="9"/>
      <dgm:spPr/>
    </dgm:pt>
    <dgm:pt modelId="{9651C8E0-E50A-4B9F-A4BB-0EE6BBC78E07}" type="pres">
      <dgm:prSet presAssocID="{541803F0-5CE6-4279-B7D9-477F27F6B511}" presName="parentText" presStyleLbl="node1" presStyleIdx="0" presStyleCnt="9" custScaleX="140664" custScaleY="164895" custLinFactX="5991" custLinFactNeighborX="100000" custLinFactNeighborY="1302">
        <dgm:presLayoutVars>
          <dgm:chMax val="0"/>
          <dgm:bulletEnabled val="1"/>
        </dgm:presLayoutVars>
      </dgm:prSet>
      <dgm:spPr/>
    </dgm:pt>
    <dgm:pt modelId="{5E878B84-471C-4C50-939C-4EF3EC22AC02}" type="pres">
      <dgm:prSet presAssocID="{541803F0-5CE6-4279-B7D9-477F27F6B511}" presName="negativeSpace" presStyleCnt="0"/>
      <dgm:spPr/>
    </dgm:pt>
    <dgm:pt modelId="{F1F6E7B1-3FF0-4DD3-B4E8-9F63BF0CF684}" type="pres">
      <dgm:prSet presAssocID="{541803F0-5CE6-4279-B7D9-477F27F6B511}" presName="childText" presStyleLbl="conFgAcc1" presStyleIdx="0" presStyleCnt="9">
        <dgm:presLayoutVars>
          <dgm:bulletEnabled val="1"/>
        </dgm:presLayoutVars>
      </dgm:prSet>
      <dgm:spPr/>
    </dgm:pt>
    <dgm:pt modelId="{2E19F446-B759-437D-AF2F-34858935C882}" type="pres">
      <dgm:prSet presAssocID="{60CEA2E2-AA2D-4595-8474-88568E5C5EDA}" presName="spaceBetweenRectangles" presStyleCnt="0"/>
      <dgm:spPr/>
    </dgm:pt>
    <dgm:pt modelId="{88E5D6E6-C713-43D8-A4EF-CA9C1E4C5FB7}" type="pres">
      <dgm:prSet presAssocID="{C8D3DA5D-F6A0-4FDD-A698-49FE67DEF9CF}" presName="parentLin" presStyleCnt="0"/>
      <dgm:spPr/>
    </dgm:pt>
    <dgm:pt modelId="{3FBEE551-0A0A-4C87-89BD-D5DA353379EB}" type="pres">
      <dgm:prSet presAssocID="{C8D3DA5D-F6A0-4FDD-A698-49FE67DEF9CF}" presName="parentLeftMargin" presStyleLbl="node1" presStyleIdx="0" presStyleCnt="9"/>
      <dgm:spPr/>
    </dgm:pt>
    <dgm:pt modelId="{31C75901-A0DB-495D-AC39-8552DB0AA554}" type="pres">
      <dgm:prSet presAssocID="{C8D3DA5D-F6A0-4FDD-A698-49FE67DEF9CF}" presName="parentText" presStyleLbl="node1" presStyleIdx="1" presStyleCnt="9" custScaleX="146432">
        <dgm:presLayoutVars>
          <dgm:chMax val="0"/>
          <dgm:bulletEnabled val="1"/>
        </dgm:presLayoutVars>
      </dgm:prSet>
      <dgm:spPr/>
    </dgm:pt>
    <dgm:pt modelId="{0999B6E9-1420-41FF-BBB4-E085684220B7}" type="pres">
      <dgm:prSet presAssocID="{C8D3DA5D-F6A0-4FDD-A698-49FE67DEF9CF}" presName="negativeSpace" presStyleCnt="0"/>
      <dgm:spPr/>
    </dgm:pt>
    <dgm:pt modelId="{96508671-011A-4986-959F-5062E956BA47}" type="pres">
      <dgm:prSet presAssocID="{C8D3DA5D-F6A0-4FDD-A698-49FE67DEF9CF}" presName="childText" presStyleLbl="conFgAcc1" presStyleIdx="1" presStyleCnt="9">
        <dgm:presLayoutVars>
          <dgm:bulletEnabled val="1"/>
        </dgm:presLayoutVars>
      </dgm:prSet>
      <dgm:spPr/>
    </dgm:pt>
    <dgm:pt modelId="{5442427C-9C4C-4CD0-A59F-9548D11F18D1}" type="pres">
      <dgm:prSet presAssocID="{1A64BA83-2F4A-4402-B465-5225DEBC8304}" presName="spaceBetweenRectangles" presStyleCnt="0"/>
      <dgm:spPr/>
    </dgm:pt>
    <dgm:pt modelId="{20B2A112-5EEE-48B1-8264-57DBD03C1EC1}" type="pres">
      <dgm:prSet presAssocID="{CCC9C91C-90D4-4200-973D-4003E64715F2}" presName="parentLin" presStyleCnt="0"/>
      <dgm:spPr/>
    </dgm:pt>
    <dgm:pt modelId="{F9CFFD80-E7BA-4C91-9D58-D7359AFB5E69}" type="pres">
      <dgm:prSet presAssocID="{CCC9C91C-90D4-4200-973D-4003E64715F2}" presName="parentLeftMargin" presStyleLbl="node1" presStyleIdx="1" presStyleCnt="9"/>
      <dgm:spPr/>
    </dgm:pt>
    <dgm:pt modelId="{ED67B6E8-C4DE-4C03-8F47-74C950546752}" type="pres">
      <dgm:prSet presAssocID="{CCC9C91C-90D4-4200-973D-4003E64715F2}" presName="parentText" presStyleLbl="node1" presStyleIdx="2" presStyleCnt="9" custScaleX="142857">
        <dgm:presLayoutVars>
          <dgm:chMax val="0"/>
          <dgm:bulletEnabled val="1"/>
        </dgm:presLayoutVars>
      </dgm:prSet>
      <dgm:spPr/>
    </dgm:pt>
    <dgm:pt modelId="{75AC8706-1A9E-43E8-B2C0-74C2D108BEC0}" type="pres">
      <dgm:prSet presAssocID="{CCC9C91C-90D4-4200-973D-4003E64715F2}" presName="negativeSpace" presStyleCnt="0"/>
      <dgm:spPr/>
    </dgm:pt>
    <dgm:pt modelId="{9CF47B9F-D3BD-4325-836B-EAE66A2BEA4D}" type="pres">
      <dgm:prSet presAssocID="{CCC9C91C-90D4-4200-973D-4003E64715F2}" presName="childText" presStyleLbl="conFgAcc1" presStyleIdx="2" presStyleCnt="9">
        <dgm:presLayoutVars>
          <dgm:bulletEnabled val="1"/>
        </dgm:presLayoutVars>
      </dgm:prSet>
      <dgm:spPr/>
    </dgm:pt>
    <dgm:pt modelId="{6677ECE7-5608-4C43-9585-CF36A4028B41}" type="pres">
      <dgm:prSet presAssocID="{3735D873-91A7-41D3-A5FA-C598B57909A2}" presName="spaceBetweenRectangles" presStyleCnt="0"/>
      <dgm:spPr/>
    </dgm:pt>
    <dgm:pt modelId="{B7BC12DD-67E5-49FD-87A0-69EAAC6882B6}" type="pres">
      <dgm:prSet presAssocID="{C94CF0E3-F7C8-48C3-BE72-88CC020DE0EA}" presName="parentLin" presStyleCnt="0"/>
      <dgm:spPr/>
    </dgm:pt>
    <dgm:pt modelId="{DF2C7818-1430-4BDF-A56B-78A3C381423C}" type="pres">
      <dgm:prSet presAssocID="{C94CF0E3-F7C8-48C3-BE72-88CC020DE0EA}" presName="parentLeftMargin" presStyleLbl="node1" presStyleIdx="2" presStyleCnt="9"/>
      <dgm:spPr/>
    </dgm:pt>
    <dgm:pt modelId="{76945452-33AD-47D7-B016-8AE415281FA3}" type="pres">
      <dgm:prSet presAssocID="{C94CF0E3-F7C8-48C3-BE72-88CC020DE0EA}" presName="parentText" presStyleLbl="node1" presStyleIdx="3" presStyleCnt="9" custScaleX="142857" custLinFactX="27438" custLinFactNeighborX="100000" custLinFactNeighborY="2102">
        <dgm:presLayoutVars>
          <dgm:chMax val="0"/>
          <dgm:bulletEnabled val="1"/>
        </dgm:presLayoutVars>
      </dgm:prSet>
      <dgm:spPr/>
    </dgm:pt>
    <dgm:pt modelId="{DEAAC409-D437-47DB-94E7-BAF9493CD55C}" type="pres">
      <dgm:prSet presAssocID="{C94CF0E3-F7C8-48C3-BE72-88CC020DE0EA}" presName="negativeSpace" presStyleCnt="0"/>
      <dgm:spPr/>
    </dgm:pt>
    <dgm:pt modelId="{546C34CF-A6F0-4396-A2FC-6FAD4BF8D48F}" type="pres">
      <dgm:prSet presAssocID="{C94CF0E3-F7C8-48C3-BE72-88CC020DE0EA}" presName="childText" presStyleLbl="conFgAcc1" presStyleIdx="3" presStyleCnt="9">
        <dgm:presLayoutVars>
          <dgm:bulletEnabled val="1"/>
        </dgm:presLayoutVars>
      </dgm:prSet>
      <dgm:spPr/>
    </dgm:pt>
    <dgm:pt modelId="{094A7FAF-1870-48C0-A62B-76028BEBA94F}" type="pres">
      <dgm:prSet presAssocID="{CB66CE20-60CC-4AD5-B066-8180DFB8F9FF}" presName="spaceBetweenRectangles" presStyleCnt="0"/>
      <dgm:spPr/>
    </dgm:pt>
    <dgm:pt modelId="{A9796355-8CD1-4AE2-8FE1-1B1907069425}" type="pres">
      <dgm:prSet presAssocID="{F0456304-AE3C-4CA1-941D-7299EC4B373B}" presName="parentLin" presStyleCnt="0"/>
      <dgm:spPr/>
    </dgm:pt>
    <dgm:pt modelId="{BA251F26-85A7-4C0E-B8B3-3DED2799D864}" type="pres">
      <dgm:prSet presAssocID="{F0456304-AE3C-4CA1-941D-7299EC4B373B}" presName="parentLeftMargin" presStyleLbl="node1" presStyleIdx="3" presStyleCnt="9"/>
      <dgm:spPr/>
    </dgm:pt>
    <dgm:pt modelId="{7E22CD40-3D99-4479-888F-AD0F86488C32}" type="pres">
      <dgm:prSet presAssocID="{F0456304-AE3C-4CA1-941D-7299EC4B373B}" presName="parentText" presStyleLbl="node1" presStyleIdx="4" presStyleCnt="9" custScaleX="138895" custLinFactNeighborX="-3584" custLinFactNeighborY="16911">
        <dgm:presLayoutVars>
          <dgm:chMax val="0"/>
          <dgm:bulletEnabled val="1"/>
        </dgm:presLayoutVars>
      </dgm:prSet>
      <dgm:spPr/>
    </dgm:pt>
    <dgm:pt modelId="{AB2F8428-5CB9-4CA9-91FD-E0D3FB6DFDFE}" type="pres">
      <dgm:prSet presAssocID="{F0456304-AE3C-4CA1-941D-7299EC4B373B}" presName="negativeSpace" presStyleCnt="0"/>
      <dgm:spPr/>
    </dgm:pt>
    <dgm:pt modelId="{9AFB10B0-9FC0-4C8F-AB90-81D058CA8E21}" type="pres">
      <dgm:prSet presAssocID="{F0456304-AE3C-4CA1-941D-7299EC4B373B}" presName="childText" presStyleLbl="conFgAcc1" presStyleIdx="4" presStyleCnt="9" custLinFactNeighborX="-4294" custLinFactNeighborY="-29672">
        <dgm:presLayoutVars>
          <dgm:bulletEnabled val="1"/>
        </dgm:presLayoutVars>
      </dgm:prSet>
      <dgm:spPr/>
    </dgm:pt>
    <dgm:pt modelId="{E06AF632-6600-4113-94CF-D0B350AE9AD7}" type="pres">
      <dgm:prSet presAssocID="{B50891B2-CAAF-4027-90D9-61B259F5B447}" presName="spaceBetweenRectangles" presStyleCnt="0"/>
      <dgm:spPr/>
    </dgm:pt>
    <dgm:pt modelId="{3E7E071E-345B-46F4-A2BF-8E41268187BB}" type="pres">
      <dgm:prSet presAssocID="{5D58EB8C-C40F-46A5-831A-C29E82EC051B}" presName="parentLin" presStyleCnt="0"/>
      <dgm:spPr/>
    </dgm:pt>
    <dgm:pt modelId="{2E38486D-F135-4108-A593-7DEFC9792963}" type="pres">
      <dgm:prSet presAssocID="{5D58EB8C-C40F-46A5-831A-C29E82EC051B}" presName="parentLeftMargin" presStyleLbl="node1" presStyleIdx="4" presStyleCnt="9"/>
      <dgm:spPr/>
    </dgm:pt>
    <dgm:pt modelId="{77762470-4488-4F5E-9BE7-B914BEABE639}" type="pres">
      <dgm:prSet presAssocID="{5D58EB8C-C40F-46A5-831A-C29E82EC051B}" presName="parentText" presStyleLbl="node1" presStyleIdx="5" presStyleCnt="9" custScaleX="139276" custLinFactNeighborX="-3391" custLinFactNeighborY="19606">
        <dgm:presLayoutVars>
          <dgm:chMax val="0"/>
          <dgm:bulletEnabled val="1"/>
        </dgm:presLayoutVars>
      </dgm:prSet>
      <dgm:spPr/>
    </dgm:pt>
    <dgm:pt modelId="{AFA9DA42-029D-44D0-82E6-6147F6CECC90}" type="pres">
      <dgm:prSet presAssocID="{5D58EB8C-C40F-46A5-831A-C29E82EC051B}" presName="negativeSpace" presStyleCnt="0"/>
      <dgm:spPr/>
    </dgm:pt>
    <dgm:pt modelId="{B7D24516-195F-4C0C-8E32-55A5E3B3CECB}" type="pres">
      <dgm:prSet presAssocID="{5D58EB8C-C40F-46A5-831A-C29E82EC051B}" presName="childText" presStyleLbl="conFgAcc1" presStyleIdx="5" presStyleCnt="9">
        <dgm:presLayoutVars>
          <dgm:bulletEnabled val="1"/>
        </dgm:presLayoutVars>
      </dgm:prSet>
      <dgm:spPr/>
    </dgm:pt>
    <dgm:pt modelId="{CB14AA6D-E897-4001-B584-A956AE89EF3A}" type="pres">
      <dgm:prSet presAssocID="{F4D79254-0DC5-4340-BC28-42118090A29E}" presName="spaceBetweenRectangles" presStyleCnt="0"/>
      <dgm:spPr/>
    </dgm:pt>
    <dgm:pt modelId="{F3EA36A8-3D0D-4CAB-A4EE-32D91029DAB4}" type="pres">
      <dgm:prSet presAssocID="{9D7451A0-935B-418E-BB97-4CD570969FCB}" presName="parentLin" presStyleCnt="0"/>
      <dgm:spPr/>
    </dgm:pt>
    <dgm:pt modelId="{6F67BEE0-9182-4152-A126-23F2E6FB532B}" type="pres">
      <dgm:prSet presAssocID="{9D7451A0-935B-418E-BB97-4CD570969FCB}" presName="parentLeftMargin" presStyleLbl="node1" presStyleIdx="5" presStyleCnt="9"/>
      <dgm:spPr/>
    </dgm:pt>
    <dgm:pt modelId="{D1D2905F-74AC-4A9F-B7BF-8D8859428730}" type="pres">
      <dgm:prSet presAssocID="{9D7451A0-935B-418E-BB97-4CD570969FCB}" presName="parentText" presStyleLbl="node1" presStyleIdx="6" presStyleCnt="9" custScaleX="142857" custLinFactNeighborX="-1013" custLinFactNeighborY="24405">
        <dgm:presLayoutVars>
          <dgm:chMax val="0"/>
          <dgm:bulletEnabled val="1"/>
        </dgm:presLayoutVars>
      </dgm:prSet>
      <dgm:spPr/>
    </dgm:pt>
    <dgm:pt modelId="{E6EFFCBC-6F71-4588-AC2E-F6C0EFE49558}" type="pres">
      <dgm:prSet presAssocID="{9D7451A0-935B-418E-BB97-4CD570969FCB}" presName="negativeSpace" presStyleCnt="0"/>
      <dgm:spPr/>
    </dgm:pt>
    <dgm:pt modelId="{A3411A7E-0A08-4394-AB74-0D994FC8F95E}" type="pres">
      <dgm:prSet presAssocID="{9D7451A0-935B-418E-BB97-4CD570969FCB}" presName="childText" presStyleLbl="conFgAcc1" presStyleIdx="6" presStyleCnt="9">
        <dgm:presLayoutVars>
          <dgm:bulletEnabled val="1"/>
        </dgm:presLayoutVars>
      </dgm:prSet>
      <dgm:spPr/>
    </dgm:pt>
    <dgm:pt modelId="{F10DC072-394F-4150-B772-554E6032D501}" type="pres">
      <dgm:prSet presAssocID="{62744176-AA19-44EE-9CC8-9CB4619F07AD}" presName="spaceBetweenRectangles" presStyleCnt="0"/>
      <dgm:spPr/>
    </dgm:pt>
    <dgm:pt modelId="{5E900246-4B44-405F-972C-8E85796665D4}" type="pres">
      <dgm:prSet presAssocID="{ABC7CC03-A2F6-48C1-BAD3-66E1DFA9B3A0}" presName="parentLin" presStyleCnt="0"/>
      <dgm:spPr/>
    </dgm:pt>
    <dgm:pt modelId="{1343FD15-237A-4281-9FDD-7D7E7B2F057C}" type="pres">
      <dgm:prSet presAssocID="{ABC7CC03-A2F6-48C1-BAD3-66E1DFA9B3A0}" presName="parentLeftMargin" presStyleLbl="node1" presStyleIdx="6" presStyleCnt="9" custScaleX="103631" custLinFactNeighborX="-45193"/>
      <dgm:spPr/>
    </dgm:pt>
    <dgm:pt modelId="{560D6673-7B31-47AF-AD0B-D68B8D9A5259}" type="pres">
      <dgm:prSet presAssocID="{ABC7CC03-A2F6-48C1-BAD3-66E1DFA9B3A0}" presName="parentText" presStyleLbl="node1" presStyleIdx="7" presStyleCnt="9" custScaleX="142857" custLinFactNeighborX="-4440" custLinFactNeighborY="44556">
        <dgm:presLayoutVars>
          <dgm:chMax val="0"/>
          <dgm:bulletEnabled val="1"/>
        </dgm:presLayoutVars>
      </dgm:prSet>
      <dgm:spPr/>
    </dgm:pt>
    <dgm:pt modelId="{91ADB449-74B1-4AA1-A2FB-5361BA43FC66}" type="pres">
      <dgm:prSet presAssocID="{ABC7CC03-A2F6-48C1-BAD3-66E1DFA9B3A0}" presName="negativeSpace" presStyleCnt="0"/>
      <dgm:spPr/>
    </dgm:pt>
    <dgm:pt modelId="{AB090D16-D535-4260-891F-02C654D88A8E}" type="pres">
      <dgm:prSet presAssocID="{ABC7CC03-A2F6-48C1-BAD3-66E1DFA9B3A0}" presName="childText" presStyleLbl="conFgAcc1" presStyleIdx="7" presStyleCnt="9">
        <dgm:presLayoutVars>
          <dgm:bulletEnabled val="1"/>
        </dgm:presLayoutVars>
      </dgm:prSet>
      <dgm:spPr/>
    </dgm:pt>
    <dgm:pt modelId="{98637C70-8EEC-4DD5-9887-58BE098DE0B3}" type="pres">
      <dgm:prSet presAssocID="{3A175B48-A1D4-4065-A266-B731A2E5BB1D}" presName="spaceBetweenRectangles" presStyleCnt="0"/>
      <dgm:spPr/>
    </dgm:pt>
    <dgm:pt modelId="{68FE3BF9-DDD9-40AB-9AAB-F7E298C75D96}" type="pres">
      <dgm:prSet presAssocID="{3FB9C24A-0722-4CE4-8E97-225971E1FB46}" presName="parentLin" presStyleCnt="0"/>
      <dgm:spPr/>
    </dgm:pt>
    <dgm:pt modelId="{8B5B3144-4581-4914-8E0F-6746F78D0C4F}" type="pres">
      <dgm:prSet presAssocID="{3FB9C24A-0722-4CE4-8E97-225971E1FB46}" presName="parentLeftMargin" presStyleLbl="node1" presStyleIdx="7" presStyleCnt="9"/>
      <dgm:spPr/>
    </dgm:pt>
    <dgm:pt modelId="{E5714432-874A-4A00-9B61-0D23EC835F1F}" type="pres">
      <dgm:prSet presAssocID="{3FB9C24A-0722-4CE4-8E97-225971E1FB46}" presName="parentText" presStyleLbl="node1" presStyleIdx="8" presStyleCnt="9" custScaleX="142857" custLinFactNeighborX="-1012" custLinFactNeighborY="20477">
        <dgm:presLayoutVars>
          <dgm:chMax val="0"/>
          <dgm:bulletEnabled val="1"/>
        </dgm:presLayoutVars>
      </dgm:prSet>
      <dgm:spPr/>
    </dgm:pt>
    <dgm:pt modelId="{C1D64DF1-FBA5-4D5F-9EC4-7C826C16F5D7}" type="pres">
      <dgm:prSet presAssocID="{3FB9C24A-0722-4CE4-8E97-225971E1FB46}" presName="negativeSpace" presStyleCnt="0"/>
      <dgm:spPr/>
    </dgm:pt>
    <dgm:pt modelId="{E69232FC-6AA6-469A-95F2-A2768EE4336D}" type="pres">
      <dgm:prSet presAssocID="{3FB9C24A-0722-4CE4-8E97-225971E1FB46}" presName="childText" presStyleLbl="conFgAcc1" presStyleIdx="8" presStyleCnt="9">
        <dgm:presLayoutVars>
          <dgm:bulletEnabled val="1"/>
        </dgm:presLayoutVars>
      </dgm:prSet>
      <dgm:spPr/>
    </dgm:pt>
  </dgm:ptLst>
  <dgm:cxnLst>
    <dgm:cxn modelId="{7E7FB703-B0D6-4574-8BB8-56DD1786C85D}" type="presOf" srcId="{541803F0-5CE6-4279-B7D9-477F27F6B511}" destId="{9651C8E0-E50A-4B9F-A4BB-0EE6BBC78E07}" srcOrd="1" destOrd="0" presId="urn:microsoft.com/office/officeart/2005/8/layout/list1"/>
    <dgm:cxn modelId="{0ACDE311-54AC-4D3A-B3DF-4D774D5C83F0}" srcId="{50C923E0-31B0-4155-BB78-F700A7171123}" destId="{F0456304-AE3C-4CA1-941D-7299EC4B373B}" srcOrd="4" destOrd="0" parTransId="{7C607C09-8977-415A-B312-EE2EE4AF7F27}" sibTransId="{B50891B2-CAAF-4027-90D9-61B259F5B447}"/>
    <dgm:cxn modelId="{F169DB1D-D368-4A2D-9770-6DFA66B717E8}" srcId="{50C923E0-31B0-4155-BB78-F700A7171123}" destId="{9D7451A0-935B-418E-BB97-4CD570969FCB}" srcOrd="6" destOrd="0" parTransId="{D9A2D4FA-5D77-4B31-9320-534BB50F45A8}" sibTransId="{62744176-AA19-44EE-9CC8-9CB4619F07AD}"/>
    <dgm:cxn modelId="{F2F5B82F-EE57-45A8-A9DD-01E805055F57}" srcId="{50C923E0-31B0-4155-BB78-F700A7171123}" destId="{C8D3DA5D-F6A0-4FDD-A698-49FE67DEF9CF}" srcOrd="1" destOrd="0" parTransId="{780433E7-DA7F-40AB-940A-1B5D3D2B5904}" sibTransId="{1A64BA83-2F4A-4402-B465-5225DEBC8304}"/>
    <dgm:cxn modelId="{E2895F34-B6E0-4316-9E28-C7347C3CB737}" srcId="{50C923E0-31B0-4155-BB78-F700A7171123}" destId="{C94CF0E3-F7C8-48C3-BE72-88CC020DE0EA}" srcOrd="3" destOrd="0" parTransId="{3F67C53A-4355-4DCE-9063-6AE93A44AA33}" sibTransId="{CB66CE20-60CC-4AD5-B066-8180DFB8F9FF}"/>
    <dgm:cxn modelId="{37EF8D36-9BF5-4E5E-8AA1-607FDD560038}" type="presOf" srcId="{C8D3DA5D-F6A0-4FDD-A698-49FE67DEF9CF}" destId="{3FBEE551-0A0A-4C87-89BD-D5DA353379EB}" srcOrd="0" destOrd="0" presId="urn:microsoft.com/office/officeart/2005/8/layout/list1"/>
    <dgm:cxn modelId="{638AA336-E6D0-455F-AF91-A8F0B365CF7A}" type="presOf" srcId="{ABC7CC03-A2F6-48C1-BAD3-66E1DFA9B3A0}" destId="{560D6673-7B31-47AF-AD0B-D68B8D9A5259}" srcOrd="1" destOrd="0" presId="urn:microsoft.com/office/officeart/2005/8/layout/list1"/>
    <dgm:cxn modelId="{14496962-E46A-45BA-813F-10CE298504FA}" type="presOf" srcId="{5D58EB8C-C40F-46A5-831A-C29E82EC051B}" destId="{2E38486D-F135-4108-A593-7DEFC9792963}" srcOrd="0" destOrd="0" presId="urn:microsoft.com/office/officeart/2005/8/layout/list1"/>
    <dgm:cxn modelId="{1B05BF44-DFB1-4408-B4AB-99257A35AA72}" type="presOf" srcId="{ABC7CC03-A2F6-48C1-BAD3-66E1DFA9B3A0}" destId="{1343FD15-237A-4281-9FDD-7D7E7B2F057C}" srcOrd="0" destOrd="0" presId="urn:microsoft.com/office/officeart/2005/8/layout/list1"/>
    <dgm:cxn modelId="{BD505969-E46D-47CA-97DB-654A78C3DBAD}" type="presOf" srcId="{5D58EB8C-C40F-46A5-831A-C29E82EC051B}" destId="{77762470-4488-4F5E-9BE7-B914BEABE639}" srcOrd="1" destOrd="0" presId="urn:microsoft.com/office/officeart/2005/8/layout/list1"/>
    <dgm:cxn modelId="{A0250B51-B749-43CC-BEA8-E5FA29C3EAB8}" type="presOf" srcId="{C94CF0E3-F7C8-48C3-BE72-88CC020DE0EA}" destId="{76945452-33AD-47D7-B016-8AE415281FA3}" srcOrd="1" destOrd="0" presId="urn:microsoft.com/office/officeart/2005/8/layout/list1"/>
    <dgm:cxn modelId="{A7CC7577-85B9-46B8-8BE0-2FB63B7C017E}" type="presOf" srcId="{F0456304-AE3C-4CA1-941D-7299EC4B373B}" destId="{BA251F26-85A7-4C0E-B8B3-3DED2799D864}" srcOrd="0" destOrd="0" presId="urn:microsoft.com/office/officeart/2005/8/layout/list1"/>
    <dgm:cxn modelId="{E3CBAC7D-1E7D-4407-A0CC-5333EAC4C36E}" type="presOf" srcId="{C94CF0E3-F7C8-48C3-BE72-88CC020DE0EA}" destId="{DF2C7818-1430-4BDF-A56B-78A3C381423C}" srcOrd="0" destOrd="0" presId="urn:microsoft.com/office/officeart/2005/8/layout/list1"/>
    <dgm:cxn modelId="{11E4CA7F-E6DE-445C-BE07-28337044DAF1}" srcId="{50C923E0-31B0-4155-BB78-F700A7171123}" destId="{541803F0-5CE6-4279-B7D9-477F27F6B511}" srcOrd="0" destOrd="0" parTransId="{3030A9BC-D1A5-45C3-9583-0FA8369AB42B}" sibTransId="{60CEA2E2-AA2D-4595-8474-88568E5C5EDA}"/>
    <dgm:cxn modelId="{2D94E783-64DC-409B-9C63-3971126E99BF}" type="presOf" srcId="{CCC9C91C-90D4-4200-973D-4003E64715F2}" destId="{F9CFFD80-E7BA-4C91-9D58-D7359AFB5E69}" srcOrd="0" destOrd="0" presId="urn:microsoft.com/office/officeart/2005/8/layout/list1"/>
    <dgm:cxn modelId="{342DC79C-1007-4D31-ADCE-BDE6DDE2C8F6}" type="presOf" srcId="{9D7451A0-935B-418E-BB97-4CD570969FCB}" destId="{6F67BEE0-9182-4152-A126-23F2E6FB532B}" srcOrd="0" destOrd="0" presId="urn:microsoft.com/office/officeart/2005/8/layout/list1"/>
    <dgm:cxn modelId="{8236A9AC-C975-4710-8A46-DE9460EF1A4D}" type="presOf" srcId="{50C923E0-31B0-4155-BB78-F700A7171123}" destId="{8D93B51D-0791-40C6-8A00-46D70439C81B}" srcOrd="0" destOrd="0" presId="urn:microsoft.com/office/officeart/2005/8/layout/list1"/>
    <dgm:cxn modelId="{6A4E74AF-B9EA-4028-822D-6C83DAE4083D}" type="presOf" srcId="{9D7451A0-935B-418E-BB97-4CD570969FCB}" destId="{D1D2905F-74AC-4A9F-B7BF-8D8859428730}" srcOrd="1" destOrd="0" presId="urn:microsoft.com/office/officeart/2005/8/layout/list1"/>
    <dgm:cxn modelId="{D38214BC-4EA8-42E0-9C3B-47B8C7ADB3F2}" srcId="{50C923E0-31B0-4155-BB78-F700A7171123}" destId="{3FB9C24A-0722-4CE4-8E97-225971E1FB46}" srcOrd="8" destOrd="0" parTransId="{6151639B-F47A-4F2D-B509-4B027E5FCF96}" sibTransId="{56BD4069-0864-4221-8EF3-AAF4A71F5E26}"/>
    <dgm:cxn modelId="{40E8EAC4-385C-4FAA-81B9-794D47FE3735}" srcId="{50C923E0-31B0-4155-BB78-F700A7171123}" destId="{ABC7CC03-A2F6-48C1-BAD3-66E1DFA9B3A0}" srcOrd="7" destOrd="0" parTransId="{1558A40C-2A7A-4EAE-ADD6-73EE2B52F465}" sibTransId="{3A175B48-A1D4-4065-A266-B731A2E5BB1D}"/>
    <dgm:cxn modelId="{D8834EC6-E3ED-4D8A-A383-C9CDB03F8026}" type="presOf" srcId="{3FB9C24A-0722-4CE4-8E97-225971E1FB46}" destId="{8B5B3144-4581-4914-8E0F-6746F78D0C4F}" srcOrd="0" destOrd="0" presId="urn:microsoft.com/office/officeart/2005/8/layout/list1"/>
    <dgm:cxn modelId="{B94CADD9-10C6-43BF-98A7-4986CA54D336}" type="presOf" srcId="{C8D3DA5D-F6A0-4FDD-A698-49FE67DEF9CF}" destId="{31C75901-A0DB-495D-AC39-8552DB0AA554}" srcOrd="1" destOrd="0" presId="urn:microsoft.com/office/officeart/2005/8/layout/list1"/>
    <dgm:cxn modelId="{FB9293E2-824F-40FE-AFDC-46625D3AD5B0}" srcId="{50C923E0-31B0-4155-BB78-F700A7171123}" destId="{5D58EB8C-C40F-46A5-831A-C29E82EC051B}" srcOrd="5" destOrd="0" parTransId="{100F6780-A450-4761-954C-3A3137186A07}" sibTransId="{F4D79254-0DC5-4340-BC28-42118090A29E}"/>
    <dgm:cxn modelId="{B6B222E3-551E-498F-A0B3-EF04A6012A44}" srcId="{50C923E0-31B0-4155-BB78-F700A7171123}" destId="{CCC9C91C-90D4-4200-973D-4003E64715F2}" srcOrd="2" destOrd="0" parTransId="{BAD4B1E6-6020-49EA-A663-81026BC60A1B}" sibTransId="{3735D873-91A7-41D3-A5FA-C598B57909A2}"/>
    <dgm:cxn modelId="{0AA741E9-B91E-46A5-A164-287A0930BCD3}" type="presOf" srcId="{541803F0-5CE6-4279-B7D9-477F27F6B511}" destId="{124D88B4-DB19-484E-9CAC-120933AA7644}" srcOrd="0" destOrd="0" presId="urn:microsoft.com/office/officeart/2005/8/layout/list1"/>
    <dgm:cxn modelId="{83E271EA-CE63-4141-BDF6-85C37FD285B0}" type="presOf" srcId="{F0456304-AE3C-4CA1-941D-7299EC4B373B}" destId="{7E22CD40-3D99-4479-888F-AD0F86488C32}" srcOrd="1" destOrd="0" presId="urn:microsoft.com/office/officeart/2005/8/layout/list1"/>
    <dgm:cxn modelId="{543A9CEC-6215-4544-816C-4180A2049E06}" type="presOf" srcId="{CCC9C91C-90D4-4200-973D-4003E64715F2}" destId="{ED67B6E8-C4DE-4C03-8F47-74C950546752}" srcOrd="1" destOrd="0" presId="urn:microsoft.com/office/officeart/2005/8/layout/list1"/>
    <dgm:cxn modelId="{8DF092FC-097A-4C6D-8548-28F45B70B993}" type="presOf" srcId="{3FB9C24A-0722-4CE4-8E97-225971E1FB46}" destId="{E5714432-874A-4A00-9B61-0D23EC835F1F}" srcOrd="1" destOrd="0" presId="urn:microsoft.com/office/officeart/2005/8/layout/list1"/>
    <dgm:cxn modelId="{A7E77EBD-D9C0-4361-BA91-AB7100EDD0A7}" type="presParOf" srcId="{8D93B51D-0791-40C6-8A00-46D70439C81B}" destId="{92C9603A-B63F-4098-BE3B-68EF50EBE2F4}" srcOrd="0" destOrd="0" presId="urn:microsoft.com/office/officeart/2005/8/layout/list1"/>
    <dgm:cxn modelId="{FB314E88-21A6-43B7-A5E8-7DEA645260EB}" type="presParOf" srcId="{92C9603A-B63F-4098-BE3B-68EF50EBE2F4}" destId="{124D88B4-DB19-484E-9CAC-120933AA7644}" srcOrd="0" destOrd="0" presId="urn:microsoft.com/office/officeart/2005/8/layout/list1"/>
    <dgm:cxn modelId="{92DFD5EF-9706-4D2A-95DC-75B2E20A616C}" type="presParOf" srcId="{92C9603A-B63F-4098-BE3B-68EF50EBE2F4}" destId="{9651C8E0-E50A-4B9F-A4BB-0EE6BBC78E07}" srcOrd="1" destOrd="0" presId="urn:microsoft.com/office/officeart/2005/8/layout/list1"/>
    <dgm:cxn modelId="{686F9312-3165-4169-B40E-93FB608A6716}" type="presParOf" srcId="{8D93B51D-0791-40C6-8A00-46D70439C81B}" destId="{5E878B84-471C-4C50-939C-4EF3EC22AC02}" srcOrd="1" destOrd="0" presId="urn:microsoft.com/office/officeart/2005/8/layout/list1"/>
    <dgm:cxn modelId="{E3B747AA-84C2-46EB-B081-E2EDF48AD36F}" type="presParOf" srcId="{8D93B51D-0791-40C6-8A00-46D70439C81B}" destId="{F1F6E7B1-3FF0-4DD3-B4E8-9F63BF0CF684}" srcOrd="2" destOrd="0" presId="urn:microsoft.com/office/officeart/2005/8/layout/list1"/>
    <dgm:cxn modelId="{FE4E475F-EDA7-407C-AB95-290FEA4F592C}" type="presParOf" srcId="{8D93B51D-0791-40C6-8A00-46D70439C81B}" destId="{2E19F446-B759-437D-AF2F-34858935C882}" srcOrd="3" destOrd="0" presId="urn:microsoft.com/office/officeart/2005/8/layout/list1"/>
    <dgm:cxn modelId="{15244AEC-DB2E-456E-A279-2C0271A59EEC}" type="presParOf" srcId="{8D93B51D-0791-40C6-8A00-46D70439C81B}" destId="{88E5D6E6-C713-43D8-A4EF-CA9C1E4C5FB7}" srcOrd="4" destOrd="0" presId="urn:microsoft.com/office/officeart/2005/8/layout/list1"/>
    <dgm:cxn modelId="{5C397E06-C5D7-404D-9122-B00906B3064E}" type="presParOf" srcId="{88E5D6E6-C713-43D8-A4EF-CA9C1E4C5FB7}" destId="{3FBEE551-0A0A-4C87-89BD-D5DA353379EB}" srcOrd="0" destOrd="0" presId="urn:microsoft.com/office/officeart/2005/8/layout/list1"/>
    <dgm:cxn modelId="{14FE013C-82D6-4B17-A085-EC5F5C36BA5C}" type="presParOf" srcId="{88E5D6E6-C713-43D8-A4EF-CA9C1E4C5FB7}" destId="{31C75901-A0DB-495D-AC39-8552DB0AA554}" srcOrd="1" destOrd="0" presId="urn:microsoft.com/office/officeart/2005/8/layout/list1"/>
    <dgm:cxn modelId="{70673965-64D8-4130-A49F-1CDF23113C8A}" type="presParOf" srcId="{8D93B51D-0791-40C6-8A00-46D70439C81B}" destId="{0999B6E9-1420-41FF-BBB4-E085684220B7}" srcOrd="5" destOrd="0" presId="urn:microsoft.com/office/officeart/2005/8/layout/list1"/>
    <dgm:cxn modelId="{CAEE1363-3567-4F5F-BA58-31D1882614F3}" type="presParOf" srcId="{8D93B51D-0791-40C6-8A00-46D70439C81B}" destId="{96508671-011A-4986-959F-5062E956BA47}" srcOrd="6" destOrd="0" presId="urn:microsoft.com/office/officeart/2005/8/layout/list1"/>
    <dgm:cxn modelId="{59A03C7C-8D84-4506-BDFA-4149D955C2F4}" type="presParOf" srcId="{8D93B51D-0791-40C6-8A00-46D70439C81B}" destId="{5442427C-9C4C-4CD0-A59F-9548D11F18D1}" srcOrd="7" destOrd="0" presId="urn:microsoft.com/office/officeart/2005/8/layout/list1"/>
    <dgm:cxn modelId="{0C8AEF62-EE8D-41B9-9E0C-3BEF9906FDDA}" type="presParOf" srcId="{8D93B51D-0791-40C6-8A00-46D70439C81B}" destId="{20B2A112-5EEE-48B1-8264-57DBD03C1EC1}" srcOrd="8" destOrd="0" presId="urn:microsoft.com/office/officeart/2005/8/layout/list1"/>
    <dgm:cxn modelId="{C6360FFD-CD1B-49D2-9104-43167A4B24A6}" type="presParOf" srcId="{20B2A112-5EEE-48B1-8264-57DBD03C1EC1}" destId="{F9CFFD80-E7BA-4C91-9D58-D7359AFB5E69}" srcOrd="0" destOrd="0" presId="urn:microsoft.com/office/officeart/2005/8/layout/list1"/>
    <dgm:cxn modelId="{B7B54E54-144D-4FC2-A482-D5519EE2329F}" type="presParOf" srcId="{20B2A112-5EEE-48B1-8264-57DBD03C1EC1}" destId="{ED67B6E8-C4DE-4C03-8F47-74C950546752}" srcOrd="1" destOrd="0" presId="urn:microsoft.com/office/officeart/2005/8/layout/list1"/>
    <dgm:cxn modelId="{F0125BC7-B888-45F4-8949-402D8645EC02}" type="presParOf" srcId="{8D93B51D-0791-40C6-8A00-46D70439C81B}" destId="{75AC8706-1A9E-43E8-B2C0-74C2D108BEC0}" srcOrd="9" destOrd="0" presId="urn:microsoft.com/office/officeart/2005/8/layout/list1"/>
    <dgm:cxn modelId="{B3AB8720-A435-43FC-B7F6-BCE2B2FA2A4F}" type="presParOf" srcId="{8D93B51D-0791-40C6-8A00-46D70439C81B}" destId="{9CF47B9F-D3BD-4325-836B-EAE66A2BEA4D}" srcOrd="10" destOrd="0" presId="urn:microsoft.com/office/officeart/2005/8/layout/list1"/>
    <dgm:cxn modelId="{396F1970-110E-4B25-ABB7-DAA5B10AED33}" type="presParOf" srcId="{8D93B51D-0791-40C6-8A00-46D70439C81B}" destId="{6677ECE7-5608-4C43-9585-CF36A4028B41}" srcOrd="11" destOrd="0" presId="urn:microsoft.com/office/officeart/2005/8/layout/list1"/>
    <dgm:cxn modelId="{3D17DDA0-66B9-466F-BA32-26E8F6AA3921}" type="presParOf" srcId="{8D93B51D-0791-40C6-8A00-46D70439C81B}" destId="{B7BC12DD-67E5-49FD-87A0-69EAAC6882B6}" srcOrd="12" destOrd="0" presId="urn:microsoft.com/office/officeart/2005/8/layout/list1"/>
    <dgm:cxn modelId="{5906F3F2-AD2F-4F70-BD63-043AE3893C15}" type="presParOf" srcId="{B7BC12DD-67E5-49FD-87A0-69EAAC6882B6}" destId="{DF2C7818-1430-4BDF-A56B-78A3C381423C}" srcOrd="0" destOrd="0" presId="urn:microsoft.com/office/officeart/2005/8/layout/list1"/>
    <dgm:cxn modelId="{61610EE6-AC8B-4047-A840-CA0702ADCDEE}" type="presParOf" srcId="{B7BC12DD-67E5-49FD-87A0-69EAAC6882B6}" destId="{76945452-33AD-47D7-B016-8AE415281FA3}" srcOrd="1" destOrd="0" presId="urn:microsoft.com/office/officeart/2005/8/layout/list1"/>
    <dgm:cxn modelId="{966A09B1-FB68-4CFC-A4C3-C2F7C87A771A}" type="presParOf" srcId="{8D93B51D-0791-40C6-8A00-46D70439C81B}" destId="{DEAAC409-D437-47DB-94E7-BAF9493CD55C}" srcOrd="13" destOrd="0" presId="urn:microsoft.com/office/officeart/2005/8/layout/list1"/>
    <dgm:cxn modelId="{D172AB96-64ED-4BDE-80A5-FAA95E1E0D5F}" type="presParOf" srcId="{8D93B51D-0791-40C6-8A00-46D70439C81B}" destId="{546C34CF-A6F0-4396-A2FC-6FAD4BF8D48F}" srcOrd="14" destOrd="0" presId="urn:microsoft.com/office/officeart/2005/8/layout/list1"/>
    <dgm:cxn modelId="{47F1F682-69A0-4CF0-BFF7-943325E1E9A1}" type="presParOf" srcId="{8D93B51D-0791-40C6-8A00-46D70439C81B}" destId="{094A7FAF-1870-48C0-A62B-76028BEBA94F}" srcOrd="15" destOrd="0" presId="urn:microsoft.com/office/officeart/2005/8/layout/list1"/>
    <dgm:cxn modelId="{3C4730DA-39B9-42DC-833D-4D196E2115B0}" type="presParOf" srcId="{8D93B51D-0791-40C6-8A00-46D70439C81B}" destId="{A9796355-8CD1-4AE2-8FE1-1B1907069425}" srcOrd="16" destOrd="0" presId="urn:microsoft.com/office/officeart/2005/8/layout/list1"/>
    <dgm:cxn modelId="{7BA873C2-8E98-4951-B18A-AA08CEBBCAC2}" type="presParOf" srcId="{A9796355-8CD1-4AE2-8FE1-1B1907069425}" destId="{BA251F26-85A7-4C0E-B8B3-3DED2799D864}" srcOrd="0" destOrd="0" presId="urn:microsoft.com/office/officeart/2005/8/layout/list1"/>
    <dgm:cxn modelId="{EC274E09-0EFB-4C0E-B4DF-BFCF74EA3682}" type="presParOf" srcId="{A9796355-8CD1-4AE2-8FE1-1B1907069425}" destId="{7E22CD40-3D99-4479-888F-AD0F86488C32}" srcOrd="1" destOrd="0" presId="urn:microsoft.com/office/officeart/2005/8/layout/list1"/>
    <dgm:cxn modelId="{A3ADB12D-44B9-4BED-9FDC-9CC2C77CED9F}" type="presParOf" srcId="{8D93B51D-0791-40C6-8A00-46D70439C81B}" destId="{AB2F8428-5CB9-4CA9-91FD-E0D3FB6DFDFE}" srcOrd="17" destOrd="0" presId="urn:microsoft.com/office/officeart/2005/8/layout/list1"/>
    <dgm:cxn modelId="{917F49DE-DFAD-432E-9228-5C835F911480}" type="presParOf" srcId="{8D93B51D-0791-40C6-8A00-46D70439C81B}" destId="{9AFB10B0-9FC0-4C8F-AB90-81D058CA8E21}" srcOrd="18" destOrd="0" presId="urn:microsoft.com/office/officeart/2005/8/layout/list1"/>
    <dgm:cxn modelId="{550BB700-9EA3-4864-BCD8-6F9452C16A02}" type="presParOf" srcId="{8D93B51D-0791-40C6-8A00-46D70439C81B}" destId="{E06AF632-6600-4113-94CF-D0B350AE9AD7}" srcOrd="19" destOrd="0" presId="urn:microsoft.com/office/officeart/2005/8/layout/list1"/>
    <dgm:cxn modelId="{98A0C0EC-2005-4861-B74D-29D51AAC061E}" type="presParOf" srcId="{8D93B51D-0791-40C6-8A00-46D70439C81B}" destId="{3E7E071E-345B-46F4-A2BF-8E41268187BB}" srcOrd="20" destOrd="0" presId="urn:microsoft.com/office/officeart/2005/8/layout/list1"/>
    <dgm:cxn modelId="{D892EDD2-693A-45E0-94EB-A5FB78A90F28}" type="presParOf" srcId="{3E7E071E-345B-46F4-A2BF-8E41268187BB}" destId="{2E38486D-F135-4108-A593-7DEFC9792963}" srcOrd="0" destOrd="0" presId="urn:microsoft.com/office/officeart/2005/8/layout/list1"/>
    <dgm:cxn modelId="{DFC72E69-CD59-4D5D-8394-D6C250DAD334}" type="presParOf" srcId="{3E7E071E-345B-46F4-A2BF-8E41268187BB}" destId="{77762470-4488-4F5E-9BE7-B914BEABE639}" srcOrd="1" destOrd="0" presId="urn:microsoft.com/office/officeart/2005/8/layout/list1"/>
    <dgm:cxn modelId="{765DD42B-31D3-40C8-9D35-71FEC471F8B0}" type="presParOf" srcId="{8D93B51D-0791-40C6-8A00-46D70439C81B}" destId="{AFA9DA42-029D-44D0-82E6-6147F6CECC90}" srcOrd="21" destOrd="0" presId="urn:microsoft.com/office/officeart/2005/8/layout/list1"/>
    <dgm:cxn modelId="{04D4DB9A-7CF0-4644-BC32-49CA10DA3AEC}" type="presParOf" srcId="{8D93B51D-0791-40C6-8A00-46D70439C81B}" destId="{B7D24516-195F-4C0C-8E32-55A5E3B3CECB}" srcOrd="22" destOrd="0" presId="urn:microsoft.com/office/officeart/2005/8/layout/list1"/>
    <dgm:cxn modelId="{2C5399E0-61DD-46BD-9CEF-FCD9122BEBB4}" type="presParOf" srcId="{8D93B51D-0791-40C6-8A00-46D70439C81B}" destId="{CB14AA6D-E897-4001-B584-A956AE89EF3A}" srcOrd="23" destOrd="0" presId="urn:microsoft.com/office/officeart/2005/8/layout/list1"/>
    <dgm:cxn modelId="{AE4897A1-06D2-4115-AAC3-87049B5872C4}" type="presParOf" srcId="{8D93B51D-0791-40C6-8A00-46D70439C81B}" destId="{F3EA36A8-3D0D-4CAB-A4EE-32D91029DAB4}" srcOrd="24" destOrd="0" presId="urn:microsoft.com/office/officeart/2005/8/layout/list1"/>
    <dgm:cxn modelId="{021B58E5-43E4-40D7-8B37-EA717732B8B4}" type="presParOf" srcId="{F3EA36A8-3D0D-4CAB-A4EE-32D91029DAB4}" destId="{6F67BEE0-9182-4152-A126-23F2E6FB532B}" srcOrd="0" destOrd="0" presId="urn:microsoft.com/office/officeart/2005/8/layout/list1"/>
    <dgm:cxn modelId="{E1862A39-A059-4148-BDA3-9EE45E159C50}" type="presParOf" srcId="{F3EA36A8-3D0D-4CAB-A4EE-32D91029DAB4}" destId="{D1D2905F-74AC-4A9F-B7BF-8D8859428730}" srcOrd="1" destOrd="0" presId="urn:microsoft.com/office/officeart/2005/8/layout/list1"/>
    <dgm:cxn modelId="{5DE43537-83FF-4C03-917C-867DAB305217}" type="presParOf" srcId="{8D93B51D-0791-40C6-8A00-46D70439C81B}" destId="{E6EFFCBC-6F71-4588-AC2E-F6C0EFE49558}" srcOrd="25" destOrd="0" presId="urn:microsoft.com/office/officeart/2005/8/layout/list1"/>
    <dgm:cxn modelId="{2CCD015A-4272-4E0D-AE23-F77DE875A938}" type="presParOf" srcId="{8D93B51D-0791-40C6-8A00-46D70439C81B}" destId="{A3411A7E-0A08-4394-AB74-0D994FC8F95E}" srcOrd="26" destOrd="0" presId="urn:microsoft.com/office/officeart/2005/8/layout/list1"/>
    <dgm:cxn modelId="{F8069F1E-384A-41EB-B447-91B280D420D2}" type="presParOf" srcId="{8D93B51D-0791-40C6-8A00-46D70439C81B}" destId="{F10DC072-394F-4150-B772-554E6032D501}" srcOrd="27" destOrd="0" presId="urn:microsoft.com/office/officeart/2005/8/layout/list1"/>
    <dgm:cxn modelId="{26D26462-B42F-4CC3-BDB4-967423747D11}" type="presParOf" srcId="{8D93B51D-0791-40C6-8A00-46D70439C81B}" destId="{5E900246-4B44-405F-972C-8E85796665D4}" srcOrd="28" destOrd="0" presId="urn:microsoft.com/office/officeart/2005/8/layout/list1"/>
    <dgm:cxn modelId="{ADCFAF20-71F4-414D-BBA7-109D33244D40}" type="presParOf" srcId="{5E900246-4B44-405F-972C-8E85796665D4}" destId="{1343FD15-237A-4281-9FDD-7D7E7B2F057C}" srcOrd="0" destOrd="0" presId="urn:microsoft.com/office/officeart/2005/8/layout/list1"/>
    <dgm:cxn modelId="{E56DF22E-B882-4F55-8113-C451F6B9F148}" type="presParOf" srcId="{5E900246-4B44-405F-972C-8E85796665D4}" destId="{560D6673-7B31-47AF-AD0B-D68B8D9A5259}" srcOrd="1" destOrd="0" presId="urn:microsoft.com/office/officeart/2005/8/layout/list1"/>
    <dgm:cxn modelId="{F9FA01BA-BCC2-4624-A790-9E6C8BC9675E}" type="presParOf" srcId="{8D93B51D-0791-40C6-8A00-46D70439C81B}" destId="{91ADB449-74B1-4AA1-A2FB-5361BA43FC66}" srcOrd="29" destOrd="0" presId="urn:microsoft.com/office/officeart/2005/8/layout/list1"/>
    <dgm:cxn modelId="{C1549F9D-7CDD-442E-810D-6BF7794773EE}" type="presParOf" srcId="{8D93B51D-0791-40C6-8A00-46D70439C81B}" destId="{AB090D16-D535-4260-891F-02C654D88A8E}" srcOrd="30" destOrd="0" presId="urn:microsoft.com/office/officeart/2005/8/layout/list1"/>
    <dgm:cxn modelId="{9BD08384-C087-40AA-B854-EFF8D673591A}" type="presParOf" srcId="{8D93B51D-0791-40C6-8A00-46D70439C81B}" destId="{98637C70-8EEC-4DD5-9887-58BE098DE0B3}" srcOrd="31" destOrd="0" presId="urn:microsoft.com/office/officeart/2005/8/layout/list1"/>
    <dgm:cxn modelId="{0C0A6BCE-FA62-4CAD-B185-C3A9A6D17FE4}" type="presParOf" srcId="{8D93B51D-0791-40C6-8A00-46D70439C81B}" destId="{68FE3BF9-DDD9-40AB-9AAB-F7E298C75D96}" srcOrd="32" destOrd="0" presId="urn:microsoft.com/office/officeart/2005/8/layout/list1"/>
    <dgm:cxn modelId="{830C83A1-A7A3-4937-8270-436E00A9AACF}" type="presParOf" srcId="{68FE3BF9-DDD9-40AB-9AAB-F7E298C75D96}" destId="{8B5B3144-4581-4914-8E0F-6746F78D0C4F}" srcOrd="0" destOrd="0" presId="urn:microsoft.com/office/officeart/2005/8/layout/list1"/>
    <dgm:cxn modelId="{7B10614B-67A1-47D6-9081-1EB03CD954A3}" type="presParOf" srcId="{68FE3BF9-DDD9-40AB-9AAB-F7E298C75D96}" destId="{E5714432-874A-4A00-9B61-0D23EC835F1F}" srcOrd="1" destOrd="0" presId="urn:microsoft.com/office/officeart/2005/8/layout/list1"/>
    <dgm:cxn modelId="{C194635C-513C-479D-BC58-822145B58B81}" type="presParOf" srcId="{8D93B51D-0791-40C6-8A00-46D70439C81B}" destId="{C1D64DF1-FBA5-4D5F-9EC4-7C826C16F5D7}" srcOrd="33" destOrd="0" presId="urn:microsoft.com/office/officeart/2005/8/layout/list1"/>
    <dgm:cxn modelId="{B23BE746-64CD-43D1-9F10-5D85221A4183}" type="presParOf" srcId="{8D93B51D-0791-40C6-8A00-46D70439C81B}" destId="{E69232FC-6AA6-469A-95F2-A2768EE4336D}" srcOrd="3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95BD524-134C-4A2A-9515-2BA6A3E7A496}" type="doc">
      <dgm:prSet loTypeId="urn:microsoft.com/office/officeart/2008/layout/VerticalCurvedList" loCatId="list" qsTypeId="urn:microsoft.com/office/officeart/2005/8/quickstyle/simple3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FAAEF0EF-384F-4FFF-9CF0-3202F7F2AE70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ru-RU" sz="1300" dirty="0">
              <a:latin typeface="Times New Roman" panose="02020603050405020304" pitchFamily="18" charset="0"/>
              <a:cs typeface="Times New Roman" panose="02020603050405020304" pitchFamily="18" charset="0"/>
            </a:rPr>
            <a:t>Орієнтувати здобувачів освіти на посильні вимоги, поступово їх підвищувати і підкреслювати кожне досягнення</a:t>
          </a:r>
        </a:p>
      </dgm:t>
    </dgm:pt>
    <dgm:pt modelId="{B4314D1F-72DC-49D6-8C2C-F2998C5AFBAD}" type="parTrans" cxnId="{598E8EC0-5F5D-48F3-AD9C-A1FAB8929BAD}">
      <dgm:prSet/>
      <dgm:spPr/>
      <dgm:t>
        <a:bodyPr/>
        <a:lstStyle/>
        <a:p>
          <a:pPr>
            <a:lnSpc>
              <a:spcPct val="80000"/>
            </a:lnSpc>
          </a:pPr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067FD0D-41E1-4370-A93E-E127996C4D44}" type="sibTrans" cxnId="{598E8EC0-5F5D-48F3-AD9C-A1FAB8929BAD}">
      <dgm:prSet/>
      <dgm:spPr/>
      <dgm:t>
        <a:bodyPr/>
        <a:lstStyle/>
        <a:p>
          <a:pPr>
            <a:lnSpc>
              <a:spcPct val="80000"/>
            </a:lnSpc>
          </a:pPr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957EC0B-BC46-43B4-8770-64AC604765C5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uk-UA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Зосередження освітнього процесу на оволодіння учнями ключовими компетентностями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8DAD6CD-5650-4169-AD5D-46CD12263041}" type="parTrans" cxnId="{3809AEEE-9178-42C5-8E98-090A859BF17D}">
      <dgm:prSet/>
      <dgm:spPr/>
      <dgm:t>
        <a:bodyPr/>
        <a:lstStyle/>
        <a:p>
          <a:pPr>
            <a:lnSpc>
              <a:spcPct val="80000"/>
            </a:lnSpc>
          </a:pPr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CDA63FB-04D6-47B1-B688-4BE985E6BDF9}" type="sibTrans" cxnId="{3809AEEE-9178-42C5-8E98-090A859BF17D}">
      <dgm:prSet/>
      <dgm:spPr/>
      <dgm:t>
        <a:bodyPr/>
        <a:lstStyle/>
        <a:p>
          <a:pPr>
            <a:lnSpc>
              <a:spcPct val="80000"/>
            </a:lnSpc>
          </a:pPr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2893ACE-5A64-4252-AA41-CD894EE0790C}">
      <dgm:prSet custT="1"/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Активно впроваджувати ідеї педагогіки партнерства </a:t>
          </a:r>
        </a:p>
      </dgm:t>
    </dgm:pt>
    <dgm:pt modelId="{2CC71722-5F47-4DD2-868D-A742739A844E}" type="parTrans" cxnId="{39B21ADE-5C1E-4BBF-8ABA-4B4D579034F6}">
      <dgm:prSet/>
      <dgm:spPr/>
      <dgm:t>
        <a:bodyPr/>
        <a:lstStyle/>
        <a:p>
          <a:endParaRPr lang="ru-RU" sz="1400"/>
        </a:p>
      </dgm:t>
    </dgm:pt>
    <dgm:pt modelId="{B00DB6EF-8BF5-4D5E-8F9F-41DBFD17D66E}" type="sibTrans" cxnId="{39B21ADE-5C1E-4BBF-8ABA-4B4D579034F6}">
      <dgm:prSet/>
      <dgm:spPr/>
      <dgm:t>
        <a:bodyPr/>
        <a:lstStyle/>
        <a:p>
          <a:endParaRPr lang="ru-RU" sz="1400"/>
        </a:p>
      </dgm:t>
    </dgm:pt>
    <dgm:pt modelId="{378AD948-C35D-4C32-B04B-9140A328DDB2}">
      <dgm:prSet custT="1"/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Забезпечувати систематичний зворотний зв’язок з учнями</a:t>
          </a:r>
        </a:p>
      </dgm:t>
    </dgm:pt>
    <dgm:pt modelId="{F0C06EDE-67F0-4B46-A52B-69F3EABD4170}" type="parTrans" cxnId="{82004307-2851-4F3A-8490-1FB8D64856B5}">
      <dgm:prSet/>
      <dgm:spPr/>
      <dgm:t>
        <a:bodyPr/>
        <a:lstStyle/>
        <a:p>
          <a:endParaRPr lang="ru-RU" sz="1400"/>
        </a:p>
      </dgm:t>
    </dgm:pt>
    <dgm:pt modelId="{74922D89-3668-4ADB-9230-3703856255DA}" type="sibTrans" cxnId="{82004307-2851-4F3A-8490-1FB8D64856B5}">
      <dgm:prSet/>
      <dgm:spPr/>
      <dgm:t>
        <a:bodyPr/>
        <a:lstStyle/>
        <a:p>
          <a:endParaRPr lang="ru-RU" sz="1400"/>
        </a:p>
      </dgm:t>
    </dgm:pt>
    <dgm:pt modelId="{4785F68C-DB05-44B5-A7C1-F44E0EE81314}">
      <dgm:prSet custT="1"/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Надавати конструктивні коректні відгуки на роботи здобувачів освіти</a:t>
          </a:r>
        </a:p>
      </dgm:t>
    </dgm:pt>
    <dgm:pt modelId="{C496226D-2C53-4685-B893-07E2E953198F}" type="parTrans" cxnId="{92219632-B026-4B33-BF89-E18ED3592B87}">
      <dgm:prSet/>
      <dgm:spPr/>
      <dgm:t>
        <a:bodyPr/>
        <a:lstStyle/>
        <a:p>
          <a:endParaRPr lang="ru-RU" sz="1400"/>
        </a:p>
      </dgm:t>
    </dgm:pt>
    <dgm:pt modelId="{1594BD0C-DC46-4899-8A29-989467C7B182}" type="sibTrans" cxnId="{92219632-B026-4B33-BF89-E18ED3592B87}">
      <dgm:prSet/>
      <dgm:spPr/>
      <dgm:t>
        <a:bodyPr/>
        <a:lstStyle/>
        <a:p>
          <a:endParaRPr lang="ru-RU" sz="1400"/>
        </a:p>
      </dgm:t>
    </dgm:pt>
    <dgm:pt modelId="{A538871A-6189-4B07-BE1F-5702DCD34E2D}">
      <dgm:prSet custT="1"/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Порівнювати не учнів між собою, а щоденні досягнення кожної дитини з її власними здобутками</a:t>
          </a:r>
        </a:p>
      </dgm:t>
    </dgm:pt>
    <dgm:pt modelId="{11DEEFC2-D0AC-4FE9-A2EB-C0F0FBB2FAD7}" type="parTrans" cxnId="{968C54AC-3C30-45C0-915F-708B9EC8484E}">
      <dgm:prSet/>
      <dgm:spPr/>
      <dgm:t>
        <a:bodyPr/>
        <a:lstStyle/>
        <a:p>
          <a:endParaRPr lang="ru-RU" sz="1400"/>
        </a:p>
      </dgm:t>
    </dgm:pt>
    <dgm:pt modelId="{38405AF8-EB7F-46FC-BE17-18BE9CF2C9F3}" type="sibTrans" cxnId="{968C54AC-3C30-45C0-915F-708B9EC8484E}">
      <dgm:prSet/>
      <dgm:spPr/>
      <dgm:t>
        <a:bodyPr/>
        <a:lstStyle/>
        <a:p>
          <a:endParaRPr lang="ru-RU" sz="1400"/>
        </a:p>
      </dgm:t>
    </dgm:pt>
    <dgm:pt modelId="{96BD6189-AD3B-48BF-B361-E6A819E7F802}">
      <dgm:prSet custT="1"/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Надавати учням свободу вибору</a:t>
          </a:r>
        </a:p>
      </dgm:t>
    </dgm:pt>
    <dgm:pt modelId="{0ED7C226-A108-407E-BD62-DC6A071F2FA6}" type="parTrans" cxnId="{D86A0AB5-F29B-4B57-A00F-2E9B6053E14F}">
      <dgm:prSet/>
      <dgm:spPr/>
      <dgm:t>
        <a:bodyPr/>
        <a:lstStyle/>
        <a:p>
          <a:endParaRPr lang="ru-RU" sz="1400"/>
        </a:p>
      </dgm:t>
    </dgm:pt>
    <dgm:pt modelId="{D5783DA2-5AF1-499C-9225-56739C394252}" type="sibTrans" cxnId="{D86A0AB5-F29B-4B57-A00F-2E9B6053E14F}">
      <dgm:prSet/>
      <dgm:spPr/>
      <dgm:t>
        <a:bodyPr/>
        <a:lstStyle/>
        <a:p>
          <a:endParaRPr lang="ru-RU" sz="1400"/>
        </a:p>
      </dgm:t>
    </dgm:pt>
    <dgm:pt modelId="{F52FC91E-46B6-4889-B2F6-E00936EEEB04}" type="pres">
      <dgm:prSet presAssocID="{995BD524-134C-4A2A-9515-2BA6A3E7A496}" presName="Name0" presStyleCnt="0">
        <dgm:presLayoutVars>
          <dgm:chMax val="7"/>
          <dgm:chPref val="7"/>
          <dgm:dir/>
        </dgm:presLayoutVars>
      </dgm:prSet>
      <dgm:spPr/>
    </dgm:pt>
    <dgm:pt modelId="{7DA908C6-6537-4F27-88C6-5D53D3729D31}" type="pres">
      <dgm:prSet presAssocID="{995BD524-134C-4A2A-9515-2BA6A3E7A496}" presName="Name1" presStyleCnt="0"/>
      <dgm:spPr/>
    </dgm:pt>
    <dgm:pt modelId="{5B51AE4E-EDBB-407D-9EC9-6B200EB59209}" type="pres">
      <dgm:prSet presAssocID="{995BD524-134C-4A2A-9515-2BA6A3E7A496}" presName="cycle" presStyleCnt="0"/>
      <dgm:spPr/>
    </dgm:pt>
    <dgm:pt modelId="{2D844F0D-4B79-4603-891A-42A734DD4EAA}" type="pres">
      <dgm:prSet presAssocID="{995BD524-134C-4A2A-9515-2BA6A3E7A496}" presName="srcNode" presStyleLbl="node1" presStyleIdx="0" presStyleCnt="7"/>
      <dgm:spPr/>
    </dgm:pt>
    <dgm:pt modelId="{56A19DBE-1EF7-4871-A6D3-2BF2C75787AB}" type="pres">
      <dgm:prSet presAssocID="{995BD524-134C-4A2A-9515-2BA6A3E7A496}" presName="conn" presStyleLbl="parChTrans1D2" presStyleIdx="0" presStyleCnt="1"/>
      <dgm:spPr/>
    </dgm:pt>
    <dgm:pt modelId="{936D699E-253E-4D9D-BDBF-762CCCB4750D}" type="pres">
      <dgm:prSet presAssocID="{995BD524-134C-4A2A-9515-2BA6A3E7A496}" presName="extraNode" presStyleLbl="node1" presStyleIdx="0" presStyleCnt="7"/>
      <dgm:spPr/>
    </dgm:pt>
    <dgm:pt modelId="{D6D92ADB-D382-4E23-8567-D38BB8AC3713}" type="pres">
      <dgm:prSet presAssocID="{995BD524-134C-4A2A-9515-2BA6A3E7A496}" presName="dstNode" presStyleLbl="node1" presStyleIdx="0" presStyleCnt="7"/>
      <dgm:spPr/>
    </dgm:pt>
    <dgm:pt modelId="{0D6FBC6D-1D01-47D3-B3E4-63EA8E0CB759}" type="pres">
      <dgm:prSet presAssocID="{82893ACE-5A64-4252-AA41-CD894EE0790C}" presName="text_1" presStyleLbl="node1" presStyleIdx="0" presStyleCnt="7">
        <dgm:presLayoutVars>
          <dgm:bulletEnabled val="1"/>
        </dgm:presLayoutVars>
      </dgm:prSet>
      <dgm:spPr/>
    </dgm:pt>
    <dgm:pt modelId="{1BB48609-85F0-40CC-B598-B64C6A7EB1AB}" type="pres">
      <dgm:prSet presAssocID="{82893ACE-5A64-4252-AA41-CD894EE0790C}" presName="accent_1" presStyleCnt="0"/>
      <dgm:spPr/>
    </dgm:pt>
    <dgm:pt modelId="{1BC696C2-1643-4368-A784-5091C46669E9}" type="pres">
      <dgm:prSet presAssocID="{82893ACE-5A64-4252-AA41-CD894EE0790C}" presName="accentRepeatNode" presStyleLbl="solidFgAcc1" presStyleIdx="0" presStyleCnt="7"/>
      <dgm:spPr/>
    </dgm:pt>
    <dgm:pt modelId="{FA175C6B-0557-415A-A55A-C0106CC7FE23}" type="pres">
      <dgm:prSet presAssocID="{FAAEF0EF-384F-4FFF-9CF0-3202F7F2AE70}" presName="text_2" presStyleLbl="node1" presStyleIdx="1" presStyleCnt="7">
        <dgm:presLayoutVars>
          <dgm:bulletEnabled val="1"/>
        </dgm:presLayoutVars>
      </dgm:prSet>
      <dgm:spPr/>
    </dgm:pt>
    <dgm:pt modelId="{6840266E-F6AB-4CCA-9CB4-32F659466243}" type="pres">
      <dgm:prSet presAssocID="{FAAEF0EF-384F-4FFF-9CF0-3202F7F2AE70}" presName="accent_2" presStyleCnt="0"/>
      <dgm:spPr/>
    </dgm:pt>
    <dgm:pt modelId="{76D88521-7B35-4B65-8A85-C41160FC32E5}" type="pres">
      <dgm:prSet presAssocID="{FAAEF0EF-384F-4FFF-9CF0-3202F7F2AE70}" presName="accentRepeatNode" presStyleLbl="solidFgAcc1" presStyleIdx="1" presStyleCnt="7"/>
      <dgm:spPr/>
    </dgm:pt>
    <dgm:pt modelId="{624D8E46-216E-4790-862A-D1FA06A8C549}" type="pres">
      <dgm:prSet presAssocID="{B957EC0B-BC46-43B4-8770-64AC604765C5}" presName="text_3" presStyleLbl="node1" presStyleIdx="2" presStyleCnt="7">
        <dgm:presLayoutVars>
          <dgm:bulletEnabled val="1"/>
        </dgm:presLayoutVars>
      </dgm:prSet>
      <dgm:spPr/>
    </dgm:pt>
    <dgm:pt modelId="{7DF95C15-A6D9-4543-8387-DFE53CC773C3}" type="pres">
      <dgm:prSet presAssocID="{B957EC0B-BC46-43B4-8770-64AC604765C5}" presName="accent_3" presStyleCnt="0"/>
      <dgm:spPr/>
    </dgm:pt>
    <dgm:pt modelId="{BD60B2F7-1791-470A-8975-427362106D29}" type="pres">
      <dgm:prSet presAssocID="{B957EC0B-BC46-43B4-8770-64AC604765C5}" presName="accentRepeatNode" presStyleLbl="solidFgAcc1" presStyleIdx="2" presStyleCnt="7"/>
      <dgm:spPr/>
    </dgm:pt>
    <dgm:pt modelId="{91B33B21-1DDB-4BC2-ACF7-657CF97E7F0B}" type="pres">
      <dgm:prSet presAssocID="{378AD948-C35D-4C32-B04B-9140A328DDB2}" presName="text_4" presStyleLbl="node1" presStyleIdx="3" presStyleCnt="7">
        <dgm:presLayoutVars>
          <dgm:bulletEnabled val="1"/>
        </dgm:presLayoutVars>
      </dgm:prSet>
      <dgm:spPr/>
    </dgm:pt>
    <dgm:pt modelId="{A0D23FC6-6101-4A61-B293-A5D080BB587B}" type="pres">
      <dgm:prSet presAssocID="{378AD948-C35D-4C32-B04B-9140A328DDB2}" presName="accent_4" presStyleCnt="0"/>
      <dgm:spPr/>
    </dgm:pt>
    <dgm:pt modelId="{B9D1F45F-3457-4C80-8EB7-1E6ADE420CB3}" type="pres">
      <dgm:prSet presAssocID="{378AD948-C35D-4C32-B04B-9140A328DDB2}" presName="accentRepeatNode" presStyleLbl="solidFgAcc1" presStyleIdx="3" presStyleCnt="7"/>
      <dgm:spPr/>
    </dgm:pt>
    <dgm:pt modelId="{869B45A7-66A7-46DF-B6DE-BAFFAE62E53B}" type="pres">
      <dgm:prSet presAssocID="{4785F68C-DB05-44B5-A7C1-F44E0EE81314}" presName="text_5" presStyleLbl="node1" presStyleIdx="4" presStyleCnt="7">
        <dgm:presLayoutVars>
          <dgm:bulletEnabled val="1"/>
        </dgm:presLayoutVars>
      </dgm:prSet>
      <dgm:spPr/>
    </dgm:pt>
    <dgm:pt modelId="{3089DB6E-01B7-4DEF-B16E-302AA5DCE969}" type="pres">
      <dgm:prSet presAssocID="{4785F68C-DB05-44B5-A7C1-F44E0EE81314}" presName="accent_5" presStyleCnt="0"/>
      <dgm:spPr/>
    </dgm:pt>
    <dgm:pt modelId="{2A3CF274-1D53-454A-87BF-72C969027993}" type="pres">
      <dgm:prSet presAssocID="{4785F68C-DB05-44B5-A7C1-F44E0EE81314}" presName="accentRepeatNode" presStyleLbl="solidFgAcc1" presStyleIdx="4" presStyleCnt="7"/>
      <dgm:spPr/>
    </dgm:pt>
    <dgm:pt modelId="{A56DB886-57C4-4CF9-9B25-C5550E9FD23E}" type="pres">
      <dgm:prSet presAssocID="{A538871A-6189-4B07-BE1F-5702DCD34E2D}" presName="text_6" presStyleLbl="node1" presStyleIdx="5" presStyleCnt="7">
        <dgm:presLayoutVars>
          <dgm:bulletEnabled val="1"/>
        </dgm:presLayoutVars>
      </dgm:prSet>
      <dgm:spPr/>
    </dgm:pt>
    <dgm:pt modelId="{125A0839-40D5-493F-81AA-FDD9849DAABF}" type="pres">
      <dgm:prSet presAssocID="{A538871A-6189-4B07-BE1F-5702DCD34E2D}" presName="accent_6" presStyleCnt="0"/>
      <dgm:spPr/>
    </dgm:pt>
    <dgm:pt modelId="{B0EB004B-648C-412D-9E42-337667BF3CD1}" type="pres">
      <dgm:prSet presAssocID="{A538871A-6189-4B07-BE1F-5702DCD34E2D}" presName="accentRepeatNode" presStyleLbl="solidFgAcc1" presStyleIdx="5" presStyleCnt="7"/>
      <dgm:spPr/>
    </dgm:pt>
    <dgm:pt modelId="{D5FE8F29-9D50-4176-8C1B-52CCF13414AD}" type="pres">
      <dgm:prSet presAssocID="{96BD6189-AD3B-48BF-B361-E6A819E7F802}" presName="text_7" presStyleLbl="node1" presStyleIdx="6" presStyleCnt="7">
        <dgm:presLayoutVars>
          <dgm:bulletEnabled val="1"/>
        </dgm:presLayoutVars>
      </dgm:prSet>
      <dgm:spPr/>
    </dgm:pt>
    <dgm:pt modelId="{BE111B11-CB0C-455A-AD47-29D62E8E516D}" type="pres">
      <dgm:prSet presAssocID="{96BD6189-AD3B-48BF-B361-E6A819E7F802}" presName="accent_7" presStyleCnt="0"/>
      <dgm:spPr/>
    </dgm:pt>
    <dgm:pt modelId="{57FB51F4-69F5-4963-BA78-AB64380F5BB1}" type="pres">
      <dgm:prSet presAssocID="{96BD6189-AD3B-48BF-B361-E6A819E7F802}" presName="accentRepeatNode" presStyleLbl="solidFgAcc1" presStyleIdx="6" presStyleCnt="7"/>
      <dgm:spPr/>
    </dgm:pt>
  </dgm:ptLst>
  <dgm:cxnLst>
    <dgm:cxn modelId="{82004307-2851-4F3A-8490-1FB8D64856B5}" srcId="{995BD524-134C-4A2A-9515-2BA6A3E7A496}" destId="{378AD948-C35D-4C32-B04B-9140A328DDB2}" srcOrd="3" destOrd="0" parTransId="{F0C06EDE-67F0-4B46-A52B-69F3EABD4170}" sibTransId="{74922D89-3668-4ADB-9230-3703856255DA}"/>
    <dgm:cxn modelId="{9A9C0F0F-4FF5-4AA1-88E3-2AD2D8BF07EC}" type="presOf" srcId="{82893ACE-5A64-4252-AA41-CD894EE0790C}" destId="{0D6FBC6D-1D01-47D3-B3E4-63EA8E0CB759}" srcOrd="0" destOrd="0" presId="urn:microsoft.com/office/officeart/2008/layout/VerticalCurvedList"/>
    <dgm:cxn modelId="{AF8FCB2C-2F36-4D41-9CC2-DB1B05803A92}" type="presOf" srcId="{96BD6189-AD3B-48BF-B361-E6A819E7F802}" destId="{D5FE8F29-9D50-4176-8C1B-52CCF13414AD}" srcOrd="0" destOrd="0" presId="urn:microsoft.com/office/officeart/2008/layout/VerticalCurvedList"/>
    <dgm:cxn modelId="{92219632-B026-4B33-BF89-E18ED3592B87}" srcId="{995BD524-134C-4A2A-9515-2BA6A3E7A496}" destId="{4785F68C-DB05-44B5-A7C1-F44E0EE81314}" srcOrd="4" destOrd="0" parTransId="{C496226D-2C53-4685-B893-07E2E953198F}" sibTransId="{1594BD0C-DC46-4899-8A29-989467C7B182}"/>
    <dgm:cxn modelId="{B8D50334-7611-4E25-B21E-3EC4039236E3}" type="presOf" srcId="{378AD948-C35D-4C32-B04B-9140A328DDB2}" destId="{91B33B21-1DDB-4BC2-ACF7-657CF97E7F0B}" srcOrd="0" destOrd="0" presId="urn:microsoft.com/office/officeart/2008/layout/VerticalCurvedList"/>
    <dgm:cxn modelId="{54ED994A-860E-4327-8091-FCF97BACAABB}" type="presOf" srcId="{B957EC0B-BC46-43B4-8770-64AC604765C5}" destId="{624D8E46-216E-4790-862A-D1FA06A8C549}" srcOrd="0" destOrd="0" presId="urn:microsoft.com/office/officeart/2008/layout/VerticalCurvedList"/>
    <dgm:cxn modelId="{195B8375-0ABE-4C75-A737-9515C3B48087}" type="presOf" srcId="{995BD524-134C-4A2A-9515-2BA6A3E7A496}" destId="{F52FC91E-46B6-4889-B2F6-E00936EEEB04}" srcOrd="0" destOrd="0" presId="urn:microsoft.com/office/officeart/2008/layout/VerticalCurvedList"/>
    <dgm:cxn modelId="{968C54AC-3C30-45C0-915F-708B9EC8484E}" srcId="{995BD524-134C-4A2A-9515-2BA6A3E7A496}" destId="{A538871A-6189-4B07-BE1F-5702DCD34E2D}" srcOrd="5" destOrd="0" parTransId="{11DEEFC2-D0AC-4FE9-A2EB-C0F0FBB2FAD7}" sibTransId="{38405AF8-EB7F-46FC-BE17-18BE9CF2C9F3}"/>
    <dgm:cxn modelId="{D86A0AB5-F29B-4B57-A00F-2E9B6053E14F}" srcId="{995BD524-134C-4A2A-9515-2BA6A3E7A496}" destId="{96BD6189-AD3B-48BF-B361-E6A819E7F802}" srcOrd="6" destOrd="0" parTransId="{0ED7C226-A108-407E-BD62-DC6A071F2FA6}" sibTransId="{D5783DA2-5AF1-499C-9225-56739C394252}"/>
    <dgm:cxn modelId="{7695C2B9-8746-42A8-BBC1-B2A3C10B0699}" type="presOf" srcId="{B00DB6EF-8BF5-4D5E-8F9F-41DBFD17D66E}" destId="{56A19DBE-1EF7-4871-A6D3-2BF2C75787AB}" srcOrd="0" destOrd="0" presId="urn:microsoft.com/office/officeart/2008/layout/VerticalCurvedList"/>
    <dgm:cxn modelId="{D8390CBF-D34E-487F-B694-D179ECD254F5}" type="presOf" srcId="{4785F68C-DB05-44B5-A7C1-F44E0EE81314}" destId="{869B45A7-66A7-46DF-B6DE-BAFFAE62E53B}" srcOrd="0" destOrd="0" presId="urn:microsoft.com/office/officeart/2008/layout/VerticalCurvedList"/>
    <dgm:cxn modelId="{598E8EC0-5F5D-48F3-AD9C-A1FAB8929BAD}" srcId="{995BD524-134C-4A2A-9515-2BA6A3E7A496}" destId="{FAAEF0EF-384F-4FFF-9CF0-3202F7F2AE70}" srcOrd="1" destOrd="0" parTransId="{B4314D1F-72DC-49D6-8C2C-F2998C5AFBAD}" sibTransId="{A067FD0D-41E1-4370-A93E-E127996C4D44}"/>
    <dgm:cxn modelId="{D71FA6C0-5014-425D-B294-00AFD4395D21}" type="presOf" srcId="{FAAEF0EF-384F-4FFF-9CF0-3202F7F2AE70}" destId="{FA175C6B-0557-415A-A55A-C0106CC7FE23}" srcOrd="0" destOrd="0" presId="urn:microsoft.com/office/officeart/2008/layout/VerticalCurvedList"/>
    <dgm:cxn modelId="{14C3B8C2-9060-4DC3-94AF-F1568CF10FC2}" type="presOf" srcId="{A538871A-6189-4B07-BE1F-5702DCD34E2D}" destId="{A56DB886-57C4-4CF9-9B25-C5550E9FD23E}" srcOrd="0" destOrd="0" presId="urn:microsoft.com/office/officeart/2008/layout/VerticalCurvedList"/>
    <dgm:cxn modelId="{39B21ADE-5C1E-4BBF-8ABA-4B4D579034F6}" srcId="{995BD524-134C-4A2A-9515-2BA6A3E7A496}" destId="{82893ACE-5A64-4252-AA41-CD894EE0790C}" srcOrd="0" destOrd="0" parTransId="{2CC71722-5F47-4DD2-868D-A742739A844E}" sibTransId="{B00DB6EF-8BF5-4D5E-8F9F-41DBFD17D66E}"/>
    <dgm:cxn modelId="{3809AEEE-9178-42C5-8E98-090A859BF17D}" srcId="{995BD524-134C-4A2A-9515-2BA6A3E7A496}" destId="{B957EC0B-BC46-43B4-8770-64AC604765C5}" srcOrd="2" destOrd="0" parTransId="{28DAD6CD-5650-4169-AD5D-46CD12263041}" sibTransId="{BCDA63FB-04D6-47B1-B688-4BE985E6BDF9}"/>
    <dgm:cxn modelId="{459D4D32-756F-4D63-8629-1A67536F389C}" type="presParOf" srcId="{F52FC91E-46B6-4889-B2F6-E00936EEEB04}" destId="{7DA908C6-6537-4F27-88C6-5D53D3729D31}" srcOrd="0" destOrd="0" presId="urn:microsoft.com/office/officeart/2008/layout/VerticalCurvedList"/>
    <dgm:cxn modelId="{0F7E8FAB-2034-43A3-B783-AE955A4A2D3A}" type="presParOf" srcId="{7DA908C6-6537-4F27-88C6-5D53D3729D31}" destId="{5B51AE4E-EDBB-407D-9EC9-6B200EB59209}" srcOrd="0" destOrd="0" presId="urn:microsoft.com/office/officeart/2008/layout/VerticalCurvedList"/>
    <dgm:cxn modelId="{F390F25C-DA17-494D-AE9E-8625B1C4DE23}" type="presParOf" srcId="{5B51AE4E-EDBB-407D-9EC9-6B200EB59209}" destId="{2D844F0D-4B79-4603-891A-42A734DD4EAA}" srcOrd="0" destOrd="0" presId="urn:microsoft.com/office/officeart/2008/layout/VerticalCurvedList"/>
    <dgm:cxn modelId="{539E770B-6787-4937-AD9C-15A3FC144DE3}" type="presParOf" srcId="{5B51AE4E-EDBB-407D-9EC9-6B200EB59209}" destId="{56A19DBE-1EF7-4871-A6D3-2BF2C75787AB}" srcOrd="1" destOrd="0" presId="urn:microsoft.com/office/officeart/2008/layout/VerticalCurvedList"/>
    <dgm:cxn modelId="{71BB1118-AEF8-4B5D-9EB7-0C6B4CC7A884}" type="presParOf" srcId="{5B51AE4E-EDBB-407D-9EC9-6B200EB59209}" destId="{936D699E-253E-4D9D-BDBF-762CCCB4750D}" srcOrd="2" destOrd="0" presId="urn:microsoft.com/office/officeart/2008/layout/VerticalCurvedList"/>
    <dgm:cxn modelId="{4C406A97-B0AD-4FFB-9BC8-8006DDA3E92D}" type="presParOf" srcId="{5B51AE4E-EDBB-407D-9EC9-6B200EB59209}" destId="{D6D92ADB-D382-4E23-8567-D38BB8AC3713}" srcOrd="3" destOrd="0" presId="urn:microsoft.com/office/officeart/2008/layout/VerticalCurvedList"/>
    <dgm:cxn modelId="{8E4A27F4-D18E-4376-8784-A03EAAB95A7A}" type="presParOf" srcId="{7DA908C6-6537-4F27-88C6-5D53D3729D31}" destId="{0D6FBC6D-1D01-47D3-B3E4-63EA8E0CB759}" srcOrd="1" destOrd="0" presId="urn:microsoft.com/office/officeart/2008/layout/VerticalCurvedList"/>
    <dgm:cxn modelId="{EBDD1DA2-8013-4200-8937-90FAC2BEA23B}" type="presParOf" srcId="{7DA908C6-6537-4F27-88C6-5D53D3729D31}" destId="{1BB48609-85F0-40CC-B598-B64C6A7EB1AB}" srcOrd="2" destOrd="0" presId="urn:microsoft.com/office/officeart/2008/layout/VerticalCurvedList"/>
    <dgm:cxn modelId="{DD1C4ED5-8360-48E0-B72F-335E2E8C7C3E}" type="presParOf" srcId="{1BB48609-85F0-40CC-B598-B64C6A7EB1AB}" destId="{1BC696C2-1643-4368-A784-5091C46669E9}" srcOrd="0" destOrd="0" presId="urn:microsoft.com/office/officeart/2008/layout/VerticalCurvedList"/>
    <dgm:cxn modelId="{05858F2A-716C-4A00-A51A-97FF260A6C7A}" type="presParOf" srcId="{7DA908C6-6537-4F27-88C6-5D53D3729D31}" destId="{FA175C6B-0557-415A-A55A-C0106CC7FE23}" srcOrd="3" destOrd="0" presId="urn:microsoft.com/office/officeart/2008/layout/VerticalCurvedList"/>
    <dgm:cxn modelId="{4AB2CEEC-BAF0-4C83-A099-5D98868F8ADE}" type="presParOf" srcId="{7DA908C6-6537-4F27-88C6-5D53D3729D31}" destId="{6840266E-F6AB-4CCA-9CB4-32F659466243}" srcOrd="4" destOrd="0" presId="urn:microsoft.com/office/officeart/2008/layout/VerticalCurvedList"/>
    <dgm:cxn modelId="{07987D6D-CDB5-494B-9B99-29FBAB717A5C}" type="presParOf" srcId="{6840266E-F6AB-4CCA-9CB4-32F659466243}" destId="{76D88521-7B35-4B65-8A85-C41160FC32E5}" srcOrd="0" destOrd="0" presId="urn:microsoft.com/office/officeart/2008/layout/VerticalCurvedList"/>
    <dgm:cxn modelId="{D1EB302A-07E9-40E3-AF4A-A28BEAB50DCF}" type="presParOf" srcId="{7DA908C6-6537-4F27-88C6-5D53D3729D31}" destId="{624D8E46-216E-4790-862A-D1FA06A8C549}" srcOrd="5" destOrd="0" presId="urn:microsoft.com/office/officeart/2008/layout/VerticalCurvedList"/>
    <dgm:cxn modelId="{1C7C5225-327C-46FA-8497-8D0C312A9E32}" type="presParOf" srcId="{7DA908C6-6537-4F27-88C6-5D53D3729D31}" destId="{7DF95C15-A6D9-4543-8387-DFE53CC773C3}" srcOrd="6" destOrd="0" presId="urn:microsoft.com/office/officeart/2008/layout/VerticalCurvedList"/>
    <dgm:cxn modelId="{EE22C673-6F1C-468B-BAD7-F0EE708B94E8}" type="presParOf" srcId="{7DF95C15-A6D9-4543-8387-DFE53CC773C3}" destId="{BD60B2F7-1791-470A-8975-427362106D29}" srcOrd="0" destOrd="0" presId="urn:microsoft.com/office/officeart/2008/layout/VerticalCurvedList"/>
    <dgm:cxn modelId="{59BA5BCB-C522-4C30-9444-2C34250E2AED}" type="presParOf" srcId="{7DA908C6-6537-4F27-88C6-5D53D3729D31}" destId="{91B33B21-1DDB-4BC2-ACF7-657CF97E7F0B}" srcOrd="7" destOrd="0" presId="urn:microsoft.com/office/officeart/2008/layout/VerticalCurvedList"/>
    <dgm:cxn modelId="{2ACB4E77-F985-437D-9228-CEAB028DFC7C}" type="presParOf" srcId="{7DA908C6-6537-4F27-88C6-5D53D3729D31}" destId="{A0D23FC6-6101-4A61-B293-A5D080BB587B}" srcOrd="8" destOrd="0" presId="urn:microsoft.com/office/officeart/2008/layout/VerticalCurvedList"/>
    <dgm:cxn modelId="{D6513107-728E-4C71-AE42-14F2DDF834F6}" type="presParOf" srcId="{A0D23FC6-6101-4A61-B293-A5D080BB587B}" destId="{B9D1F45F-3457-4C80-8EB7-1E6ADE420CB3}" srcOrd="0" destOrd="0" presId="urn:microsoft.com/office/officeart/2008/layout/VerticalCurvedList"/>
    <dgm:cxn modelId="{9AE5E788-85E3-4A62-8E5C-E90003E0E495}" type="presParOf" srcId="{7DA908C6-6537-4F27-88C6-5D53D3729D31}" destId="{869B45A7-66A7-46DF-B6DE-BAFFAE62E53B}" srcOrd="9" destOrd="0" presId="urn:microsoft.com/office/officeart/2008/layout/VerticalCurvedList"/>
    <dgm:cxn modelId="{04B51AB5-F61D-4D92-9891-395798608521}" type="presParOf" srcId="{7DA908C6-6537-4F27-88C6-5D53D3729D31}" destId="{3089DB6E-01B7-4DEF-B16E-302AA5DCE969}" srcOrd="10" destOrd="0" presId="urn:microsoft.com/office/officeart/2008/layout/VerticalCurvedList"/>
    <dgm:cxn modelId="{FE92E92D-0B2D-439F-9CD3-9126FDCA87DD}" type="presParOf" srcId="{3089DB6E-01B7-4DEF-B16E-302AA5DCE969}" destId="{2A3CF274-1D53-454A-87BF-72C969027993}" srcOrd="0" destOrd="0" presId="urn:microsoft.com/office/officeart/2008/layout/VerticalCurvedList"/>
    <dgm:cxn modelId="{926E8686-A602-4C97-86EA-4E2269C058A6}" type="presParOf" srcId="{7DA908C6-6537-4F27-88C6-5D53D3729D31}" destId="{A56DB886-57C4-4CF9-9B25-C5550E9FD23E}" srcOrd="11" destOrd="0" presId="urn:microsoft.com/office/officeart/2008/layout/VerticalCurvedList"/>
    <dgm:cxn modelId="{464C624D-8AE4-47ED-BCB8-369F3D272CED}" type="presParOf" srcId="{7DA908C6-6537-4F27-88C6-5D53D3729D31}" destId="{125A0839-40D5-493F-81AA-FDD9849DAABF}" srcOrd="12" destOrd="0" presId="urn:microsoft.com/office/officeart/2008/layout/VerticalCurvedList"/>
    <dgm:cxn modelId="{300CB418-3EB4-4A07-88D4-B1F923160841}" type="presParOf" srcId="{125A0839-40D5-493F-81AA-FDD9849DAABF}" destId="{B0EB004B-648C-412D-9E42-337667BF3CD1}" srcOrd="0" destOrd="0" presId="urn:microsoft.com/office/officeart/2008/layout/VerticalCurvedList"/>
    <dgm:cxn modelId="{D4B7EA49-E1EF-491E-964A-71B531EAEEC8}" type="presParOf" srcId="{7DA908C6-6537-4F27-88C6-5D53D3729D31}" destId="{D5FE8F29-9D50-4176-8C1B-52CCF13414AD}" srcOrd="13" destOrd="0" presId="urn:microsoft.com/office/officeart/2008/layout/VerticalCurvedList"/>
    <dgm:cxn modelId="{6CB56632-0364-4458-9CB9-4D18BD8D43F7}" type="presParOf" srcId="{7DA908C6-6537-4F27-88C6-5D53D3729D31}" destId="{BE111B11-CB0C-455A-AD47-29D62E8E516D}" srcOrd="14" destOrd="0" presId="urn:microsoft.com/office/officeart/2008/layout/VerticalCurvedList"/>
    <dgm:cxn modelId="{6A3EF153-0347-4BEA-9452-1181E8B0A156}" type="presParOf" srcId="{BE111B11-CB0C-455A-AD47-29D62E8E516D}" destId="{57FB51F4-69F5-4963-BA78-AB64380F5BB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05FD41-5BC2-4623-82B9-852A21EF37EC}">
      <dsp:nvSpPr>
        <dsp:cNvPr id="0" name=""/>
        <dsp:cNvSpPr/>
      </dsp:nvSpPr>
      <dsp:spPr>
        <a:xfrm>
          <a:off x="0" y="156451"/>
          <a:ext cx="3272510" cy="299423"/>
        </a:xfrm>
        <a:prstGeom prst="rect">
          <a:avLst/>
        </a:prstGeom>
        <a:gradFill rotWithShape="1">
          <a:gsLst>
            <a:gs pos="0">
              <a:schemeClr val="accent5">
                <a:lumMod val="110000"/>
                <a:satMod val="105000"/>
                <a:tint val="67000"/>
              </a:schemeClr>
            </a:gs>
            <a:gs pos="50000">
              <a:schemeClr val="accent5">
                <a:lumMod val="105000"/>
                <a:satMod val="103000"/>
                <a:tint val="73000"/>
              </a:schemeClr>
            </a:gs>
            <a:gs pos="100000">
              <a:schemeClr val="accent5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</dsp:sp>
    <dsp:sp modelId="{FED57483-2992-4F03-A9BE-897D407C9AC6}">
      <dsp:nvSpPr>
        <dsp:cNvPr id="0" name=""/>
        <dsp:cNvSpPr/>
      </dsp:nvSpPr>
      <dsp:spPr>
        <a:xfrm>
          <a:off x="214900" y="15253"/>
          <a:ext cx="2672214" cy="5105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6585" tIns="0" rIns="86585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000" b="1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Інформаційні стенди </a:t>
          </a:r>
          <a:endParaRPr lang="ru-RU" sz="2000" b="1" i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39823" y="40176"/>
        <a:ext cx="2622368" cy="460704"/>
      </dsp:txXfrm>
    </dsp:sp>
    <dsp:sp modelId="{3326EB7E-4C42-422C-AE2A-F507419CF9FC}">
      <dsp:nvSpPr>
        <dsp:cNvPr id="0" name=""/>
        <dsp:cNvSpPr/>
      </dsp:nvSpPr>
      <dsp:spPr>
        <a:xfrm>
          <a:off x="0" y="784925"/>
          <a:ext cx="3272510" cy="291629"/>
        </a:xfrm>
        <a:prstGeom prst="rect">
          <a:avLst/>
        </a:prstGeom>
        <a:gradFill rotWithShape="1">
          <a:gsLst>
            <a:gs pos="0">
              <a:schemeClr val="accent5">
                <a:lumMod val="110000"/>
                <a:satMod val="105000"/>
                <a:tint val="67000"/>
              </a:schemeClr>
            </a:gs>
            <a:gs pos="50000">
              <a:schemeClr val="accent5">
                <a:lumMod val="105000"/>
                <a:satMod val="103000"/>
                <a:tint val="73000"/>
              </a:schemeClr>
            </a:gs>
            <a:gs pos="100000">
              <a:schemeClr val="accent5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</dsp:sp>
    <dsp:sp modelId="{2AEEB081-0DFB-4611-A6E2-7B2813B15665}">
      <dsp:nvSpPr>
        <dsp:cNvPr id="0" name=""/>
        <dsp:cNvSpPr/>
      </dsp:nvSpPr>
      <dsp:spPr>
        <a:xfrm>
          <a:off x="197808" y="605051"/>
          <a:ext cx="2686486" cy="5105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6585" tIns="0" rIns="86585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000" b="1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Усна форма</a:t>
          </a:r>
          <a:endParaRPr lang="ru-RU" sz="2000" b="1" i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22731" y="629974"/>
        <a:ext cx="2636640" cy="460704"/>
      </dsp:txXfrm>
    </dsp:sp>
    <dsp:sp modelId="{19372E27-AB45-4510-8D9F-5AC9A1D04788}">
      <dsp:nvSpPr>
        <dsp:cNvPr id="0" name=""/>
        <dsp:cNvSpPr/>
      </dsp:nvSpPr>
      <dsp:spPr>
        <a:xfrm>
          <a:off x="0" y="1311599"/>
          <a:ext cx="3272510" cy="333405"/>
        </a:xfrm>
        <a:prstGeom prst="rect">
          <a:avLst/>
        </a:prstGeom>
        <a:gradFill rotWithShape="1">
          <a:gsLst>
            <a:gs pos="0">
              <a:schemeClr val="accent5">
                <a:lumMod val="110000"/>
                <a:satMod val="105000"/>
                <a:tint val="67000"/>
              </a:schemeClr>
            </a:gs>
            <a:gs pos="50000">
              <a:schemeClr val="accent5">
                <a:lumMod val="105000"/>
                <a:satMod val="103000"/>
                <a:tint val="73000"/>
              </a:schemeClr>
            </a:gs>
            <a:gs pos="100000">
              <a:schemeClr val="accent5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</dsp:sp>
    <dsp:sp modelId="{799F07D7-AE66-4776-B69E-D1F8A9A239EF}">
      <dsp:nvSpPr>
        <dsp:cNvPr id="0" name=""/>
        <dsp:cNvSpPr/>
      </dsp:nvSpPr>
      <dsp:spPr>
        <a:xfrm>
          <a:off x="197808" y="1189484"/>
          <a:ext cx="2714456" cy="5105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6585" tIns="0" rIns="86585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000" b="1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Інтерактивна інтернет-платформа</a:t>
          </a:r>
          <a:endParaRPr lang="ru-RU" sz="2000" b="1" i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22731" y="1214407"/>
        <a:ext cx="2664610" cy="460704"/>
      </dsp:txXfrm>
    </dsp:sp>
    <dsp:sp modelId="{3897F66C-4686-44E3-A627-9B1CCABB8ACB}">
      <dsp:nvSpPr>
        <dsp:cNvPr id="0" name=""/>
        <dsp:cNvSpPr/>
      </dsp:nvSpPr>
      <dsp:spPr>
        <a:xfrm>
          <a:off x="0" y="1911700"/>
          <a:ext cx="3272510" cy="334410"/>
        </a:xfrm>
        <a:prstGeom prst="rect">
          <a:avLst/>
        </a:prstGeom>
        <a:gradFill rotWithShape="1">
          <a:gsLst>
            <a:gs pos="0">
              <a:schemeClr val="accent5">
                <a:lumMod val="110000"/>
                <a:satMod val="105000"/>
                <a:tint val="67000"/>
              </a:schemeClr>
            </a:gs>
            <a:gs pos="50000">
              <a:schemeClr val="accent5">
                <a:lumMod val="105000"/>
                <a:satMod val="103000"/>
                <a:tint val="73000"/>
              </a:schemeClr>
            </a:gs>
            <a:gs pos="100000">
              <a:schemeClr val="accent5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</dsp:sp>
    <dsp:sp modelId="{A11B885A-F68F-49F5-87B7-992BEB8A8CD8}">
      <dsp:nvSpPr>
        <dsp:cNvPr id="0" name=""/>
        <dsp:cNvSpPr/>
      </dsp:nvSpPr>
      <dsp:spPr>
        <a:xfrm>
          <a:off x="189262" y="1783572"/>
          <a:ext cx="2714456" cy="5251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6585" tIns="0" rIns="86585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000" b="1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Електронна пошта</a:t>
          </a:r>
          <a:endParaRPr lang="ru-RU" sz="2000" b="1" i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4896" y="1809206"/>
        <a:ext cx="2663188" cy="473842"/>
      </dsp:txXfrm>
    </dsp:sp>
    <dsp:sp modelId="{CF3B22D5-7C73-4909-B664-D1247C4BA4EC}">
      <dsp:nvSpPr>
        <dsp:cNvPr id="0" name=""/>
        <dsp:cNvSpPr/>
      </dsp:nvSpPr>
      <dsp:spPr>
        <a:xfrm>
          <a:off x="0" y="2506794"/>
          <a:ext cx="3272510" cy="281107"/>
        </a:xfrm>
        <a:prstGeom prst="rect">
          <a:avLst/>
        </a:prstGeom>
        <a:gradFill rotWithShape="1">
          <a:gsLst>
            <a:gs pos="0">
              <a:schemeClr val="accent5">
                <a:lumMod val="110000"/>
                <a:satMod val="105000"/>
                <a:tint val="67000"/>
              </a:schemeClr>
            </a:gs>
            <a:gs pos="50000">
              <a:schemeClr val="accent5">
                <a:lumMod val="105000"/>
                <a:satMod val="103000"/>
                <a:tint val="73000"/>
              </a:schemeClr>
            </a:gs>
            <a:gs pos="100000">
              <a:schemeClr val="accent5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</dsp:sp>
    <dsp:sp modelId="{FDA037A9-8A9D-47DC-BB09-304BFC7C6150}">
      <dsp:nvSpPr>
        <dsp:cNvPr id="0" name=""/>
        <dsp:cNvSpPr/>
      </dsp:nvSpPr>
      <dsp:spPr>
        <a:xfrm>
          <a:off x="189262" y="2401772"/>
          <a:ext cx="2714456" cy="5105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6585" tIns="0" rIns="86585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000" b="1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Інші види комунікації</a:t>
          </a:r>
          <a:endParaRPr lang="ru-RU" sz="2000" b="1" i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4185" y="2426695"/>
        <a:ext cx="2664610" cy="46070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F6E7B1-3FF0-4DD3-B4E8-9F63BF0CF684}">
      <dsp:nvSpPr>
        <dsp:cNvPr id="0" name=""/>
        <dsp:cNvSpPr/>
      </dsp:nvSpPr>
      <dsp:spPr>
        <a:xfrm>
          <a:off x="0" y="451976"/>
          <a:ext cx="4708238" cy="20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51C8E0-E50A-4B9F-A4BB-0EE6BBC78E07}">
      <dsp:nvSpPr>
        <dsp:cNvPr id="0" name=""/>
        <dsp:cNvSpPr/>
      </dsp:nvSpPr>
      <dsp:spPr>
        <a:xfrm>
          <a:off x="230736" y="183714"/>
          <a:ext cx="4477501" cy="38941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4572" tIns="0" rIns="124572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Відстеження особистісного поступу кожного здобувача освіти</a:t>
          </a:r>
        </a:p>
      </dsp:txBody>
      <dsp:txXfrm>
        <a:off x="249746" y="202724"/>
        <a:ext cx="4439481" cy="351396"/>
      </dsp:txXfrm>
    </dsp:sp>
    <dsp:sp modelId="{96508671-011A-4986-959F-5062E956BA47}">
      <dsp:nvSpPr>
        <dsp:cNvPr id="0" name=""/>
        <dsp:cNvSpPr/>
      </dsp:nvSpPr>
      <dsp:spPr>
        <a:xfrm>
          <a:off x="0" y="814856"/>
          <a:ext cx="4708238" cy="20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C75901-A0DB-495D-AC39-8552DB0AA554}">
      <dsp:nvSpPr>
        <dsp:cNvPr id="0" name=""/>
        <dsp:cNvSpPr/>
      </dsp:nvSpPr>
      <dsp:spPr>
        <a:xfrm>
          <a:off x="218859" y="696776"/>
          <a:ext cx="4486724" cy="2361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4572" tIns="0" rIns="124572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Відсутність порівняння </a:t>
          </a:r>
          <a:r>
            <a:rPr lang="ru-RU" sz="1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навчальних</a:t>
          </a: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досягнень</a:t>
          </a: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різних учнів </a:t>
          </a:r>
        </a:p>
      </dsp:txBody>
      <dsp:txXfrm>
        <a:off x="230387" y="708304"/>
        <a:ext cx="4463668" cy="213104"/>
      </dsp:txXfrm>
    </dsp:sp>
    <dsp:sp modelId="{9CF47B9F-D3BD-4325-836B-EAE66A2BEA4D}">
      <dsp:nvSpPr>
        <dsp:cNvPr id="0" name=""/>
        <dsp:cNvSpPr/>
      </dsp:nvSpPr>
      <dsp:spPr>
        <a:xfrm>
          <a:off x="0" y="1177736"/>
          <a:ext cx="4708238" cy="20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67B6E8-C4DE-4C03-8F47-74C950546752}">
      <dsp:nvSpPr>
        <dsp:cNvPr id="0" name=""/>
        <dsp:cNvSpPr/>
      </dsp:nvSpPr>
      <dsp:spPr>
        <a:xfrm>
          <a:off x="224147" y="1059656"/>
          <a:ext cx="4482936" cy="2361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4572" tIns="0" rIns="124572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Використання вербального оцінювання</a:t>
          </a:r>
        </a:p>
      </dsp:txBody>
      <dsp:txXfrm>
        <a:off x="235675" y="1071184"/>
        <a:ext cx="4459880" cy="213104"/>
      </dsp:txXfrm>
    </dsp:sp>
    <dsp:sp modelId="{546C34CF-A6F0-4396-A2FC-6FAD4BF8D48F}">
      <dsp:nvSpPr>
        <dsp:cNvPr id="0" name=""/>
        <dsp:cNvSpPr/>
      </dsp:nvSpPr>
      <dsp:spPr>
        <a:xfrm>
          <a:off x="0" y="1540616"/>
          <a:ext cx="4708238" cy="20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945452-33AD-47D7-B016-8AE415281FA3}">
      <dsp:nvSpPr>
        <dsp:cNvPr id="0" name=""/>
        <dsp:cNvSpPr/>
      </dsp:nvSpPr>
      <dsp:spPr>
        <a:xfrm>
          <a:off x="225301" y="1427500"/>
          <a:ext cx="4482936" cy="2361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4572" tIns="0" rIns="124572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Акцентування уваги лише на позитивній динаміці досягнень здобувачів освіти</a:t>
          </a:r>
        </a:p>
      </dsp:txBody>
      <dsp:txXfrm>
        <a:off x="236829" y="1439028"/>
        <a:ext cx="4459880" cy="213104"/>
      </dsp:txXfrm>
    </dsp:sp>
    <dsp:sp modelId="{9AFB10B0-9FC0-4C8F-AB90-81D058CA8E21}">
      <dsp:nvSpPr>
        <dsp:cNvPr id="0" name=""/>
        <dsp:cNvSpPr/>
      </dsp:nvSpPr>
      <dsp:spPr>
        <a:xfrm>
          <a:off x="0" y="1890677"/>
          <a:ext cx="4708238" cy="20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22CD40-3D99-4479-888F-AD0F86488C32}">
      <dsp:nvSpPr>
        <dsp:cNvPr id="0" name=""/>
        <dsp:cNvSpPr/>
      </dsp:nvSpPr>
      <dsp:spPr>
        <a:xfrm>
          <a:off x="221876" y="1825353"/>
          <a:ext cx="4474836" cy="2361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4572" tIns="0" rIns="124572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Застосовує зрозумілі критерії оцінювання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33404" y="1836881"/>
        <a:ext cx="4451780" cy="213104"/>
      </dsp:txXfrm>
    </dsp:sp>
    <dsp:sp modelId="{B7D24516-195F-4C0C-8E32-55A5E3B3CECB}">
      <dsp:nvSpPr>
        <dsp:cNvPr id="0" name=""/>
        <dsp:cNvSpPr/>
      </dsp:nvSpPr>
      <dsp:spPr>
        <a:xfrm>
          <a:off x="0" y="2266376"/>
          <a:ext cx="4708238" cy="20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762470-4488-4F5E-9BE7-B914BEABE639}">
      <dsp:nvSpPr>
        <dsp:cNvPr id="0" name=""/>
        <dsp:cNvSpPr/>
      </dsp:nvSpPr>
      <dsp:spPr>
        <a:xfrm>
          <a:off x="221876" y="2194597"/>
          <a:ext cx="4478146" cy="2361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4572" tIns="0" rIns="124572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Застосування зрозумілих для здобувачів освіти критеріїв оцінювання їх навчальних досягнень</a:t>
          </a:r>
        </a:p>
      </dsp:txBody>
      <dsp:txXfrm>
        <a:off x="233404" y="2206125"/>
        <a:ext cx="4455090" cy="213104"/>
      </dsp:txXfrm>
    </dsp:sp>
    <dsp:sp modelId="{A3411A7E-0A08-4394-AB74-0D994FC8F95E}">
      <dsp:nvSpPr>
        <dsp:cNvPr id="0" name=""/>
        <dsp:cNvSpPr/>
      </dsp:nvSpPr>
      <dsp:spPr>
        <a:xfrm>
          <a:off x="0" y="2629256"/>
          <a:ext cx="4708238" cy="20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D2905F-74AC-4A9F-B7BF-8D8859428730}">
      <dsp:nvSpPr>
        <dsp:cNvPr id="0" name=""/>
        <dsp:cNvSpPr/>
      </dsp:nvSpPr>
      <dsp:spPr>
        <a:xfrm>
          <a:off x="221876" y="2568810"/>
          <a:ext cx="4482936" cy="2361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4572" tIns="0" rIns="124572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Формування в учнів здатності самостійно оцінювати власний прогрес</a:t>
          </a:r>
        </a:p>
      </dsp:txBody>
      <dsp:txXfrm>
        <a:off x="233404" y="2580338"/>
        <a:ext cx="4459880" cy="213104"/>
      </dsp:txXfrm>
    </dsp:sp>
    <dsp:sp modelId="{AB090D16-D535-4260-891F-02C654D88A8E}">
      <dsp:nvSpPr>
        <dsp:cNvPr id="0" name=""/>
        <dsp:cNvSpPr/>
      </dsp:nvSpPr>
      <dsp:spPr>
        <a:xfrm>
          <a:off x="0" y="2992136"/>
          <a:ext cx="4708238" cy="20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0D6673-7B31-47AF-AD0B-D68B8D9A5259}">
      <dsp:nvSpPr>
        <dsp:cNvPr id="0" name=""/>
        <dsp:cNvSpPr/>
      </dsp:nvSpPr>
      <dsp:spPr>
        <a:xfrm>
          <a:off x="221877" y="2979279"/>
          <a:ext cx="4473741" cy="2361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4572" tIns="0" rIns="124572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Забезпечення систематичного зворотного зв’язку з учнями</a:t>
          </a:r>
          <a:r>
            <a:rPr lang="uk-UA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33405" y="2990807"/>
        <a:ext cx="4450685" cy="213104"/>
      </dsp:txXfrm>
    </dsp:sp>
    <dsp:sp modelId="{E69232FC-6AA6-469A-95F2-A2768EE4336D}">
      <dsp:nvSpPr>
        <dsp:cNvPr id="0" name=""/>
        <dsp:cNvSpPr/>
      </dsp:nvSpPr>
      <dsp:spPr>
        <a:xfrm>
          <a:off x="0" y="3355016"/>
          <a:ext cx="4708238" cy="20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714432-874A-4A00-9B61-0D23EC835F1F}">
      <dsp:nvSpPr>
        <dsp:cNvPr id="0" name=""/>
        <dsp:cNvSpPr/>
      </dsp:nvSpPr>
      <dsp:spPr>
        <a:xfrm>
          <a:off x="221878" y="3285294"/>
          <a:ext cx="4482936" cy="2361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4572" tIns="0" rIns="124572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Визначення індивідуальної траєкторії розвитку кожного здобувача освіти</a:t>
          </a:r>
        </a:p>
      </dsp:txBody>
      <dsp:txXfrm>
        <a:off x="233406" y="3296822"/>
        <a:ext cx="4459880" cy="21310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A19DBE-1EF7-4871-A6D3-2BF2C75787AB}">
      <dsp:nvSpPr>
        <dsp:cNvPr id="0" name=""/>
        <dsp:cNvSpPr/>
      </dsp:nvSpPr>
      <dsp:spPr>
        <a:xfrm>
          <a:off x="-4435063" y="-680283"/>
          <a:ext cx="5284311" cy="5284311"/>
        </a:xfrm>
        <a:prstGeom prst="blockArc">
          <a:avLst>
            <a:gd name="adj1" fmla="val 18900000"/>
            <a:gd name="adj2" fmla="val 2700000"/>
            <a:gd name="adj3" fmla="val 409"/>
          </a:avLst>
        </a:prstGeom>
        <a:noFill/>
        <a:ln w="127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6FBC6D-1D01-47D3-B3E4-63EA8E0CB759}">
      <dsp:nvSpPr>
        <dsp:cNvPr id="0" name=""/>
        <dsp:cNvSpPr/>
      </dsp:nvSpPr>
      <dsp:spPr>
        <a:xfrm>
          <a:off x="275250" y="178373"/>
          <a:ext cx="5210093" cy="356589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83043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Активно впроваджувати ідеї педагогіки партнерства </a:t>
          </a:r>
        </a:p>
      </dsp:txBody>
      <dsp:txXfrm>
        <a:off x="275250" y="178373"/>
        <a:ext cx="5210093" cy="356589"/>
      </dsp:txXfrm>
    </dsp:sp>
    <dsp:sp modelId="{1BC696C2-1643-4368-A784-5091C46669E9}">
      <dsp:nvSpPr>
        <dsp:cNvPr id="0" name=""/>
        <dsp:cNvSpPr/>
      </dsp:nvSpPr>
      <dsp:spPr>
        <a:xfrm>
          <a:off x="52381" y="133799"/>
          <a:ext cx="445737" cy="445737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FA175C6B-0557-415A-A55A-C0106CC7FE23}">
      <dsp:nvSpPr>
        <dsp:cNvPr id="0" name=""/>
        <dsp:cNvSpPr/>
      </dsp:nvSpPr>
      <dsp:spPr>
        <a:xfrm>
          <a:off x="598174" y="713572"/>
          <a:ext cx="4887169" cy="356589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6667"/>
                <a:lumMod val="110000"/>
                <a:satMod val="105000"/>
                <a:tint val="67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6667"/>
                <a:lumMod val="105000"/>
                <a:satMod val="103000"/>
                <a:tint val="73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6667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83043" tIns="33020" rIns="33020" bIns="33020" numCol="1" spcCol="1270" anchor="ctr" anchorCtr="0">
          <a:noAutofit/>
        </a:bodyPr>
        <a:lstStyle/>
        <a:p>
          <a:pPr marL="0" lvl="0" indent="0" algn="l" defTabSz="577850">
            <a:lnSpc>
              <a:spcPct val="8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Орієнтувати здобувачів освіти на посильні вимоги, поступово їх підвищувати і підкреслювати кожне досягнення</a:t>
          </a:r>
        </a:p>
      </dsp:txBody>
      <dsp:txXfrm>
        <a:off x="598174" y="713572"/>
        <a:ext cx="4887169" cy="356589"/>
      </dsp:txXfrm>
    </dsp:sp>
    <dsp:sp modelId="{76D88521-7B35-4B65-8A85-C41160FC32E5}">
      <dsp:nvSpPr>
        <dsp:cNvPr id="0" name=""/>
        <dsp:cNvSpPr/>
      </dsp:nvSpPr>
      <dsp:spPr>
        <a:xfrm>
          <a:off x="375306" y="668998"/>
          <a:ext cx="445737" cy="445737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-6667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624D8E46-216E-4790-862A-D1FA06A8C549}">
      <dsp:nvSpPr>
        <dsp:cNvPr id="0" name=""/>
        <dsp:cNvSpPr/>
      </dsp:nvSpPr>
      <dsp:spPr>
        <a:xfrm>
          <a:off x="775135" y="1248378"/>
          <a:ext cx="4710208" cy="356589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13333"/>
                <a:lumMod val="110000"/>
                <a:satMod val="105000"/>
                <a:tint val="67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13333"/>
                <a:lumMod val="105000"/>
                <a:satMod val="103000"/>
                <a:tint val="73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13333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83043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8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Зосередження освітнього процесу на оволодіння учнями ключовими компетентностями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75135" y="1248378"/>
        <a:ext cx="4710208" cy="356589"/>
      </dsp:txXfrm>
    </dsp:sp>
    <dsp:sp modelId="{BD60B2F7-1791-470A-8975-427362106D29}">
      <dsp:nvSpPr>
        <dsp:cNvPr id="0" name=""/>
        <dsp:cNvSpPr/>
      </dsp:nvSpPr>
      <dsp:spPr>
        <a:xfrm>
          <a:off x="552266" y="1203804"/>
          <a:ext cx="445737" cy="445737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-13333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91B33B21-1DDB-4BC2-ACF7-657CF97E7F0B}">
      <dsp:nvSpPr>
        <dsp:cNvPr id="0" name=""/>
        <dsp:cNvSpPr/>
      </dsp:nvSpPr>
      <dsp:spPr>
        <a:xfrm>
          <a:off x="831637" y="1783577"/>
          <a:ext cx="4653706" cy="356589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0000"/>
                <a:lumMod val="110000"/>
                <a:satMod val="105000"/>
                <a:tint val="67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20000"/>
                <a:lumMod val="105000"/>
                <a:satMod val="103000"/>
                <a:tint val="73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000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83043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Забезпечувати систематичний зворотний зв’язок з учнями</a:t>
          </a:r>
        </a:p>
      </dsp:txBody>
      <dsp:txXfrm>
        <a:off x="831637" y="1783577"/>
        <a:ext cx="4653706" cy="356589"/>
      </dsp:txXfrm>
    </dsp:sp>
    <dsp:sp modelId="{B9D1F45F-3457-4C80-8EB7-1E6ADE420CB3}">
      <dsp:nvSpPr>
        <dsp:cNvPr id="0" name=""/>
        <dsp:cNvSpPr/>
      </dsp:nvSpPr>
      <dsp:spPr>
        <a:xfrm>
          <a:off x="608768" y="1739003"/>
          <a:ext cx="445737" cy="445737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-20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869B45A7-66A7-46DF-B6DE-BAFFAE62E53B}">
      <dsp:nvSpPr>
        <dsp:cNvPr id="0" name=""/>
        <dsp:cNvSpPr/>
      </dsp:nvSpPr>
      <dsp:spPr>
        <a:xfrm>
          <a:off x="775135" y="2318775"/>
          <a:ext cx="4710208" cy="356589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6667"/>
                <a:lumMod val="110000"/>
                <a:satMod val="105000"/>
                <a:tint val="67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26667"/>
                <a:lumMod val="105000"/>
                <a:satMod val="103000"/>
                <a:tint val="73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6667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83043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Надавати конструктивні коректні відгуки на роботи здобувачів освіти</a:t>
          </a:r>
        </a:p>
      </dsp:txBody>
      <dsp:txXfrm>
        <a:off x="775135" y="2318775"/>
        <a:ext cx="4710208" cy="356589"/>
      </dsp:txXfrm>
    </dsp:sp>
    <dsp:sp modelId="{2A3CF274-1D53-454A-87BF-72C969027993}">
      <dsp:nvSpPr>
        <dsp:cNvPr id="0" name=""/>
        <dsp:cNvSpPr/>
      </dsp:nvSpPr>
      <dsp:spPr>
        <a:xfrm>
          <a:off x="552266" y="2274202"/>
          <a:ext cx="445737" cy="445737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-26667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A56DB886-57C4-4CF9-9B25-C5550E9FD23E}">
      <dsp:nvSpPr>
        <dsp:cNvPr id="0" name=""/>
        <dsp:cNvSpPr/>
      </dsp:nvSpPr>
      <dsp:spPr>
        <a:xfrm>
          <a:off x="598174" y="2853582"/>
          <a:ext cx="4887169" cy="356589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33333"/>
                <a:lumMod val="110000"/>
                <a:satMod val="105000"/>
                <a:tint val="67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33333"/>
                <a:lumMod val="105000"/>
                <a:satMod val="103000"/>
                <a:tint val="73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33333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83043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Порівнювати не учнів між собою, а щоденні досягнення кожної дитини з її власними здобутками</a:t>
          </a:r>
        </a:p>
      </dsp:txBody>
      <dsp:txXfrm>
        <a:off x="598174" y="2853582"/>
        <a:ext cx="4887169" cy="356589"/>
      </dsp:txXfrm>
    </dsp:sp>
    <dsp:sp modelId="{B0EB004B-648C-412D-9E42-337667BF3CD1}">
      <dsp:nvSpPr>
        <dsp:cNvPr id="0" name=""/>
        <dsp:cNvSpPr/>
      </dsp:nvSpPr>
      <dsp:spPr>
        <a:xfrm>
          <a:off x="375306" y="2809008"/>
          <a:ext cx="445737" cy="445737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-33333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D5FE8F29-9D50-4176-8C1B-52CCF13414AD}">
      <dsp:nvSpPr>
        <dsp:cNvPr id="0" name=""/>
        <dsp:cNvSpPr/>
      </dsp:nvSpPr>
      <dsp:spPr>
        <a:xfrm>
          <a:off x="275250" y="3388780"/>
          <a:ext cx="5210093" cy="356589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lumMod val="110000"/>
                <a:satMod val="105000"/>
                <a:tint val="67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40000"/>
                <a:lumMod val="105000"/>
                <a:satMod val="103000"/>
                <a:tint val="73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83043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Надавати учням свободу вибору</a:t>
          </a:r>
        </a:p>
      </dsp:txBody>
      <dsp:txXfrm>
        <a:off x="275250" y="3388780"/>
        <a:ext cx="5210093" cy="356589"/>
      </dsp:txXfrm>
    </dsp:sp>
    <dsp:sp modelId="{57FB51F4-69F5-4963-BA78-AB64380F5BB1}">
      <dsp:nvSpPr>
        <dsp:cNvPr id="0" name=""/>
        <dsp:cNvSpPr/>
      </dsp:nvSpPr>
      <dsp:spPr>
        <a:xfrm>
          <a:off x="52381" y="3344207"/>
          <a:ext cx="445737" cy="445737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-40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8D4666-2DED-4657-9AE9-6DEFA22923D5}" type="datetimeFigureOut">
              <a:rPr lang="uk-UA" smtClean="0"/>
              <a:t>06.11.2024</a:t>
            </a:fld>
            <a:endParaRPr lang="uk-UA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DD8DD0-0229-4231-8343-D61F1C7A203C}" type="slidenum">
              <a:rPr lang="uk-UA" smtClean="0"/>
              <a:t>‹№›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814043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A78207-8F69-406E-A008-5F8437E785AD}" type="slidenum">
              <a:rPr lang="uk-UA" smtClean="0"/>
              <a:t>11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20276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A9D7-9CD8-41BC-B0CB-510313C07A99}" type="datetimeFigureOut">
              <a:rPr lang="ru-RU" smtClean="0"/>
              <a:t>06.11.2024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7826-35F6-45AF-B5AB-3734735C3DD3}" type="slidenum">
              <a:rPr lang="ru-RU" smtClean="0"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6933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A9D7-9CD8-41BC-B0CB-510313C07A99}" type="datetimeFigureOut">
              <a:rPr lang="ru-RU" smtClean="0"/>
              <a:t>06.11.2024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7826-35F6-45AF-B5AB-3734735C3DD3}" type="slidenum">
              <a:rPr lang="ru-RU" smtClean="0"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5086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A9D7-9CD8-41BC-B0CB-510313C07A99}" type="datetimeFigureOut">
              <a:rPr lang="ru-RU" smtClean="0"/>
              <a:t>06.11.2024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7826-35F6-45AF-B5AB-3734735C3DD3}" type="slidenum">
              <a:rPr lang="ru-RU" smtClean="0"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97029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EEDC11-B462-4FA4-B7BC-25C2CAF1F8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Підзаголовок 2">
            <a:extLst>
              <a:ext uri="{FF2B5EF4-FFF2-40B4-BE49-F238E27FC236}">
                <a16:creationId xmlns:a16="http://schemas.microsoft.com/office/drawing/2014/main" id="{DD43AE02-C544-431B-8280-25A2A2AF83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uk-UA"/>
              <a:t>Клацніть, щоб редагувати стиль зразка підзаголовка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816DC965-77D0-4262-90F7-CEC1FC5DB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7D532-D269-4D82-99AE-E8432313EF6D}" type="datetimeFigureOut">
              <a:rPr lang="x-none" smtClean="0"/>
              <a:t>06.11.2024</a:t>
            </a:fld>
            <a:endParaRPr lang="x-none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3AF56086-C841-43EE-850C-3C0B88AF6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4C765C9E-EA30-4C70-AD1F-FE2257874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2470B-B912-4531-84C7-1D4D981054BB}" type="slidenum">
              <a:rPr lang="x-none" smtClean="0"/>
              <a:t>‹№›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065984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Назва та вмі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04C72B-1F95-4008-A158-1105D8F82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74656616-4DA3-41E1-8355-7B49E7D681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3EF4ED99-F42D-47B9-81AA-1150F1260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7D532-D269-4D82-99AE-E8432313EF6D}" type="datetimeFigureOut">
              <a:rPr lang="x-none" smtClean="0"/>
              <a:t>06.11.2024</a:t>
            </a:fld>
            <a:endParaRPr lang="x-none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D77D265D-AE2D-42EE-9E44-D2B571B3D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4BCE3F7C-B447-4037-A54E-3569546FE8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2470B-B912-4531-84C7-1D4D981054BB}" type="slidenum">
              <a:rPr lang="x-none" smtClean="0"/>
              <a:t>‹№›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9929282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Назва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C78770-458E-4E7B-ACE4-CF6B2C6BE7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2DCBC21B-017B-474E-B1A3-4365483EE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526EDC84-4127-4C95-A83A-B54566317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7D532-D269-4D82-99AE-E8432313EF6D}" type="datetimeFigureOut">
              <a:rPr lang="x-none" smtClean="0"/>
              <a:t>06.11.2024</a:t>
            </a:fld>
            <a:endParaRPr lang="x-none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772BBE47-E192-4656-8E0E-A9F6228A4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A13E10EC-04FC-4479-B423-5AF11E57A1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2470B-B912-4531-84C7-1D4D981054BB}" type="slidenum">
              <a:rPr lang="x-none" smtClean="0"/>
              <a:t>‹№›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9063901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DFE52A-8043-40E4-AAEB-36FD32470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65F27340-DE01-41A3-995D-F2EC0FE6B8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7FAB45C5-045C-4681-9E35-FF7D4C6CC3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дати 4">
            <a:extLst>
              <a:ext uri="{FF2B5EF4-FFF2-40B4-BE49-F238E27FC236}">
                <a16:creationId xmlns:a16="http://schemas.microsoft.com/office/drawing/2014/main" id="{F29E9EB1-096A-4D76-917B-1F392916F7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7D532-D269-4D82-99AE-E8432313EF6D}" type="datetimeFigureOut">
              <a:rPr lang="x-none" smtClean="0"/>
              <a:t>06.11.2024</a:t>
            </a:fld>
            <a:endParaRPr lang="x-none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:a16="http://schemas.microsoft.com/office/drawing/2014/main" id="{C993C4C6-410A-4D57-B590-F3CCDF08A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id="{72A1FF44-946F-47D1-9579-1855AC9D99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2470B-B912-4531-84C7-1D4D981054BB}" type="slidenum">
              <a:rPr lang="x-none" smtClean="0"/>
              <a:t>‹№›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261998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48017D-CE5C-4037-AF6D-5A91037E2A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5233CDBF-3989-4B70-B5A6-6B818D9F68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F8BB769E-D7D2-4565-A666-3502D09B89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тексту 4">
            <a:extLst>
              <a:ext uri="{FF2B5EF4-FFF2-40B4-BE49-F238E27FC236}">
                <a16:creationId xmlns:a16="http://schemas.microsoft.com/office/drawing/2014/main" id="{8554F585-56B7-4B8A-9CAE-AC8A3E3B56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6" name="Місце для вмісту 5">
            <a:extLst>
              <a:ext uri="{FF2B5EF4-FFF2-40B4-BE49-F238E27FC236}">
                <a16:creationId xmlns:a16="http://schemas.microsoft.com/office/drawing/2014/main" id="{3787FF7F-C541-4ACF-A140-17B3F684A3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Місце для дати 6">
            <a:extLst>
              <a:ext uri="{FF2B5EF4-FFF2-40B4-BE49-F238E27FC236}">
                <a16:creationId xmlns:a16="http://schemas.microsoft.com/office/drawing/2014/main" id="{84668E33-DEAC-4E50-9496-863E9A37C9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7D532-D269-4D82-99AE-E8432313EF6D}" type="datetimeFigureOut">
              <a:rPr lang="x-none" smtClean="0"/>
              <a:t>06.11.2024</a:t>
            </a:fld>
            <a:endParaRPr lang="x-none"/>
          </a:p>
        </p:txBody>
      </p:sp>
      <p:sp>
        <p:nvSpPr>
          <p:cNvPr id="8" name="Місце для нижнього колонтитула 7">
            <a:extLst>
              <a:ext uri="{FF2B5EF4-FFF2-40B4-BE49-F238E27FC236}">
                <a16:creationId xmlns:a16="http://schemas.microsoft.com/office/drawing/2014/main" id="{46CEF805-5BC4-499E-896E-120C9A63A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Місце для номера слайда 8">
            <a:extLst>
              <a:ext uri="{FF2B5EF4-FFF2-40B4-BE49-F238E27FC236}">
                <a16:creationId xmlns:a16="http://schemas.microsoft.com/office/drawing/2014/main" id="{1D3D0639-F3D1-4554-BF1E-C19B0E4AC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2470B-B912-4531-84C7-1D4D981054BB}" type="slidenum">
              <a:rPr lang="x-none" smtClean="0"/>
              <a:t>‹№›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9814701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2447CB-3C8D-4FB8-BD1D-53E137E805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дати 2">
            <a:extLst>
              <a:ext uri="{FF2B5EF4-FFF2-40B4-BE49-F238E27FC236}">
                <a16:creationId xmlns:a16="http://schemas.microsoft.com/office/drawing/2014/main" id="{4588C123-BDDE-4D21-B941-6304946566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7D532-D269-4D82-99AE-E8432313EF6D}" type="datetimeFigureOut">
              <a:rPr lang="x-none" smtClean="0"/>
              <a:t>06.11.2024</a:t>
            </a:fld>
            <a:endParaRPr lang="x-none"/>
          </a:p>
        </p:txBody>
      </p:sp>
      <p:sp>
        <p:nvSpPr>
          <p:cNvPr id="4" name="Місце для нижнього колонтитула 3">
            <a:extLst>
              <a:ext uri="{FF2B5EF4-FFF2-40B4-BE49-F238E27FC236}">
                <a16:creationId xmlns:a16="http://schemas.microsoft.com/office/drawing/2014/main" id="{F56755A5-5D08-4257-9DE0-B1B5043F1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Місце для номера слайда 4">
            <a:extLst>
              <a:ext uri="{FF2B5EF4-FFF2-40B4-BE49-F238E27FC236}">
                <a16:creationId xmlns:a16="http://schemas.microsoft.com/office/drawing/2014/main" id="{A1C4A8AC-718D-426D-966B-E7DC5C1CF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2470B-B912-4531-84C7-1D4D981054BB}" type="slidenum">
              <a:rPr lang="x-none" smtClean="0"/>
              <a:t>‹№›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9315443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>
            <a:extLst>
              <a:ext uri="{FF2B5EF4-FFF2-40B4-BE49-F238E27FC236}">
                <a16:creationId xmlns:a16="http://schemas.microsoft.com/office/drawing/2014/main" id="{F330E9EA-35E6-4122-8DEC-3EF96AE3FB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7D532-D269-4D82-99AE-E8432313EF6D}" type="datetimeFigureOut">
              <a:rPr lang="x-none" smtClean="0"/>
              <a:t>06.11.2024</a:t>
            </a:fld>
            <a:endParaRPr lang="x-none"/>
          </a:p>
        </p:txBody>
      </p:sp>
      <p:sp>
        <p:nvSpPr>
          <p:cNvPr id="3" name="Місце для нижнього колонтитула 2">
            <a:extLst>
              <a:ext uri="{FF2B5EF4-FFF2-40B4-BE49-F238E27FC236}">
                <a16:creationId xmlns:a16="http://schemas.microsoft.com/office/drawing/2014/main" id="{64F6C060-A0E7-4583-A57A-8824DCFB7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Місце для номера слайда 3">
            <a:extLst>
              <a:ext uri="{FF2B5EF4-FFF2-40B4-BE49-F238E27FC236}">
                <a16:creationId xmlns:a16="http://schemas.microsoft.com/office/drawing/2014/main" id="{9792984D-E7E0-40F1-B81E-8ED5D7042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2470B-B912-4531-84C7-1D4D981054BB}" type="slidenum">
              <a:rPr lang="x-none" smtClean="0"/>
              <a:t>‹№›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1781976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FB8209-E989-461B-93BA-CB63286E9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D2E9BC51-2D4F-439E-81F8-51EDA55CC3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тексту 3">
            <a:extLst>
              <a:ext uri="{FF2B5EF4-FFF2-40B4-BE49-F238E27FC236}">
                <a16:creationId xmlns:a16="http://schemas.microsoft.com/office/drawing/2014/main" id="{2F1C0B5B-EE1C-4D43-9E23-972779A560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5" name="Місце для дати 4">
            <a:extLst>
              <a:ext uri="{FF2B5EF4-FFF2-40B4-BE49-F238E27FC236}">
                <a16:creationId xmlns:a16="http://schemas.microsoft.com/office/drawing/2014/main" id="{56ACFD42-0BAD-4509-AFB6-29B1C7934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7D532-D269-4D82-99AE-E8432313EF6D}" type="datetimeFigureOut">
              <a:rPr lang="x-none" smtClean="0"/>
              <a:t>06.11.2024</a:t>
            </a:fld>
            <a:endParaRPr lang="x-none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:a16="http://schemas.microsoft.com/office/drawing/2014/main" id="{BE75A012-6B2C-465A-8807-69E3E13E1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id="{C5FC7ECF-C862-452E-B6B0-CCF162402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2470B-B912-4531-84C7-1D4D981054BB}" type="slidenum">
              <a:rPr lang="x-none" smtClean="0"/>
              <a:t>‹№›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881975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A9D7-9CD8-41BC-B0CB-510313C07A99}" type="datetimeFigureOut">
              <a:rPr lang="ru-RU" smtClean="0"/>
              <a:t>06.11.2024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7826-35F6-45AF-B5AB-3734735C3DD3}" type="slidenum">
              <a:rPr lang="ru-RU" smtClean="0"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31720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6B06D5-E58B-4E20-922F-7AF32D8DB6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зображення 2">
            <a:extLst>
              <a:ext uri="{FF2B5EF4-FFF2-40B4-BE49-F238E27FC236}">
                <a16:creationId xmlns:a16="http://schemas.microsoft.com/office/drawing/2014/main" id="{11EF02E5-A103-4992-BB59-FE1E93ECC2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uk-UA"/>
          </a:p>
        </p:txBody>
      </p:sp>
      <p:sp>
        <p:nvSpPr>
          <p:cNvPr id="4" name="Місце для тексту 3">
            <a:extLst>
              <a:ext uri="{FF2B5EF4-FFF2-40B4-BE49-F238E27FC236}">
                <a16:creationId xmlns:a16="http://schemas.microsoft.com/office/drawing/2014/main" id="{EA608AA4-88A2-43F4-BC5D-5239568B8E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5" name="Місце для дати 4">
            <a:extLst>
              <a:ext uri="{FF2B5EF4-FFF2-40B4-BE49-F238E27FC236}">
                <a16:creationId xmlns:a16="http://schemas.microsoft.com/office/drawing/2014/main" id="{1D00E514-BF08-4179-82F3-64C54DDECD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7D532-D269-4D82-99AE-E8432313EF6D}" type="datetimeFigureOut">
              <a:rPr lang="x-none" smtClean="0"/>
              <a:t>06.11.2024</a:t>
            </a:fld>
            <a:endParaRPr lang="x-none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:a16="http://schemas.microsoft.com/office/drawing/2014/main" id="{943D5465-CADA-4C60-9C46-A3BC0D53E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id="{708FFBAE-FB6A-492B-AE7D-E0E0EC350C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2470B-B912-4531-84C7-1D4D981054BB}" type="slidenum">
              <a:rPr lang="x-none" smtClean="0"/>
              <a:t>‹№›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120908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66EA37-DBDB-4342-A3CB-1DAD6E130A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ертикального тексту 2">
            <a:extLst>
              <a:ext uri="{FF2B5EF4-FFF2-40B4-BE49-F238E27FC236}">
                <a16:creationId xmlns:a16="http://schemas.microsoft.com/office/drawing/2014/main" id="{B58F0473-6334-4313-B896-4DE26D9F80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4C6186FC-1350-4898-831C-D4F865989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7D532-D269-4D82-99AE-E8432313EF6D}" type="datetimeFigureOut">
              <a:rPr lang="x-none" smtClean="0"/>
              <a:t>06.11.2024</a:t>
            </a:fld>
            <a:endParaRPr lang="x-none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1D94296B-5600-4375-8849-444B9878D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AC992684-FF12-4CA1-8170-ABE82298E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2470B-B912-4531-84C7-1D4D981054BB}" type="slidenum">
              <a:rPr lang="x-none" smtClean="0"/>
              <a:t>‹№›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0385607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>
            <a:extLst>
              <a:ext uri="{FF2B5EF4-FFF2-40B4-BE49-F238E27FC236}">
                <a16:creationId xmlns:a16="http://schemas.microsoft.com/office/drawing/2014/main" id="{F29D35D0-4294-424A-9BD9-2AC25A5AA2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ертикального тексту 2">
            <a:extLst>
              <a:ext uri="{FF2B5EF4-FFF2-40B4-BE49-F238E27FC236}">
                <a16:creationId xmlns:a16="http://schemas.microsoft.com/office/drawing/2014/main" id="{77112A5F-5D1D-4781-850A-C7E7BC6181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C4CB6262-5842-4ED5-8A71-34CD5DD873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7D532-D269-4D82-99AE-E8432313EF6D}" type="datetimeFigureOut">
              <a:rPr lang="x-none" smtClean="0"/>
              <a:t>06.11.2024</a:t>
            </a:fld>
            <a:endParaRPr lang="x-none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11C28993-09D9-4C41-A0AA-6233898E16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C4FDE712-3B02-4B62-992A-592F21F58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2470B-B912-4531-84C7-1D4D981054BB}" type="slidenum">
              <a:rPr lang="x-none" smtClean="0"/>
              <a:t>‹№›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00473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A9D7-9CD8-41BC-B0CB-510313C07A99}" type="datetimeFigureOut">
              <a:rPr lang="ru-RU" smtClean="0"/>
              <a:t>06.11.2024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7826-35F6-45AF-B5AB-3734735C3DD3}" type="slidenum">
              <a:rPr lang="ru-RU" smtClean="0"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57803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A9D7-9CD8-41BC-B0CB-510313C07A99}" type="datetimeFigureOut">
              <a:rPr lang="ru-RU" smtClean="0"/>
              <a:t>06.11.2024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7826-35F6-45AF-B5AB-3734735C3DD3}" type="slidenum">
              <a:rPr lang="ru-RU" smtClean="0"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6794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A9D7-9CD8-41BC-B0CB-510313C07A99}" type="datetimeFigureOut">
              <a:rPr lang="ru-RU" smtClean="0"/>
              <a:t>06.11.2024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7826-35F6-45AF-B5AB-3734735C3DD3}" type="slidenum">
              <a:rPr lang="ru-RU" smtClean="0"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6300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A9D7-9CD8-41BC-B0CB-510313C07A99}" type="datetimeFigureOut">
              <a:rPr lang="ru-RU" smtClean="0"/>
              <a:t>06.11.2024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7826-35F6-45AF-B5AB-3734735C3DD3}" type="slidenum">
              <a:rPr lang="ru-RU" smtClean="0"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950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A9D7-9CD8-41BC-B0CB-510313C07A99}" type="datetimeFigureOut">
              <a:rPr lang="ru-RU" smtClean="0"/>
              <a:t>06.11.2024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7826-35F6-45AF-B5AB-3734735C3DD3}" type="slidenum">
              <a:rPr lang="ru-RU" smtClean="0"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7119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A9D7-9CD8-41BC-B0CB-510313C07A99}" type="datetimeFigureOut">
              <a:rPr lang="ru-RU" smtClean="0"/>
              <a:t>06.11.2024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7826-35F6-45AF-B5AB-3734735C3DD3}" type="slidenum">
              <a:rPr lang="ru-RU" smtClean="0"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2436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A9D7-9CD8-41BC-B0CB-510313C07A99}" type="datetimeFigureOut">
              <a:rPr lang="ru-RU" smtClean="0"/>
              <a:t>06.11.2024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7826-35F6-45AF-B5AB-3734735C3DD3}" type="slidenum">
              <a:rPr lang="ru-RU" smtClean="0"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4591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FA9D7-9CD8-41BC-B0CB-510313C07A99}" type="datetimeFigureOut">
              <a:rPr lang="ru-RU" smtClean="0"/>
              <a:t>06.11.2024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077826-35F6-45AF-B5AB-3734735C3DD3}" type="slidenum">
              <a:rPr lang="ru-RU" smtClean="0"/>
              <a:t>‹№›</a:t>
            </a:fld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920" y="0"/>
            <a:ext cx="4541079" cy="3405809"/>
          </a:xfrm>
          <a:prstGeom prst="rect">
            <a:avLst/>
          </a:prstGeom>
        </p:spPr>
      </p:pic>
      <p:sp>
        <p:nvSpPr>
          <p:cNvPr id="8" name="Прямоугольник 7"/>
          <p:cNvSpPr/>
          <p:nvPr userDrawn="1"/>
        </p:nvSpPr>
        <p:spPr>
          <a:xfrm>
            <a:off x="7659756" y="1646237"/>
            <a:ext cx="1484243" cy="175957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4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6888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>
            <a:extLst>
              <a:ext uri="{FF2B5EF4-FFF2-40B4-BE49-F238E27FC236}">
                <a16:creationId xmlns:a16="http://schemas.microsoft.com/office/drawing/2014/main" id="{F9D6C3C7-96D2-4F3D-BB8C-C750792524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7EAA866D-DED2-4F05-8976-D1A7EFB267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FF4AA339-A424-4C75-9628-02EBD4E256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77D532-D269-4D82-99AE-E8432313EF6D}" type="datetimeFigureOut">
              <a:rPr lang="x-none" smtClean="0"/>
              <a:t>06.11.2024</a:t>
            </a:fld>
            <a:endParaRPr lang="x-none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0200C08A-2659-490C-8B01-40A8F2B48F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3B21D0B9-E1D3-415A-A2E2-5B2228EC5B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92470B-B912-4531-84C7-1D4D981054BB}" type="slidenum">
              <a:rPr lang="x-none" smtClean="0"/>
              <a:t>‹№›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55043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659" r="1880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2056" y="3429000"/>
            <a:ext cx="7125665" cy="160518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br>
              <a:rPr lang="uk-UA" sz="2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/>
              </a:rPr>
            </a:br>
            <a:br>
              <a:rPr lang="uk-UA" sz="2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/>
              </a:rPr>
            </a:br>
            <a:br>
              <a:rPr lang="uk-UA" sz="2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/>
              </a:rPr>
            </a:br>
            <a:r>
              <a:rPr lang="uk-UA" sz="32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  </a:t>
            </a:r>
            <a:br>
              <a:rPr lang="uk-UA" sz="2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/>
              </a:rPr>
            </a:br>
            <a:r>
              <a:rPr lang="uk-UA" sz="4400" b="1" dirty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САМООЦІНЮВАННЯ НАПРЯМКУ </a:t>
            </a:r>
            <a:br>
              <a:rPr lang="uk-UA" sz="2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/>
              </a:rPr>
            </a:br>
            <a:r>
              <a:rPr lang="uk-UA" sz="4400" u="sng" dirty="0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</a:t>
            </a:r>
            <a:r>
              <a:rPr lang="uk-UA" sz="4400" b="1" u="sng" dirty="0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400" u="sng" dirty="0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ОЦІНЮВАННЯ</a:t>
            </a:r>
            <a:br>
              <a:rPr lang="uk-UA" sz="4400" b="1" u="sng" dirty="0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400" u="sng" dirty="0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ЗДОБУВАЧІВ ОСВІТИ  В ЧЕПІВСЬКОМУ ЗЗСО І-ІІІ СТУПЕНІВ </a:t>
            </a:r>
            <a:br>
              <a:rPr lang="uk-UA" sz="4400" u="sng" dirty="0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400" u="sng" dirty="0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2024 р</a:t>
            </a:r>
            <a:endParaRPr lang="ru-RU" sz="4400" u="sng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5875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D1AD18-C92A-4AD5-99F8-86B6E366F1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-215169"/>
            <a:ext cx="7886700" cy="1325563"/>
          </a:xfrm>
        </p:spPr>
        <p:txBody>
          <a:bodyPr/>
          <a:lstStyle/>
          <a:p>
            <a:pPr algn="ctr"/>
            <a:r>
              <a:rPr lang="uk-UA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  вимог у травні</a:t>
            </a:r>
          </a:p>
        </p:txBody>
      </p:sp>
      <p:graphicFrame>
        <p:nvGraphicFramePr>
          <p:cNvPr id="4" name="Місце для вмісту 3">
            <a:extLst>
              <a:ext uri="{FF2B5EF4-FFF2-40B4-BE49-F238E27FC236}">
                <a16:creationId xmlns:a16="http://schemas.microsoft.com/office/drawing/2014/main" id="{1E8DD285-859B-48B6-AE5F-EF41A5C9547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8506626"/>
              </p:ext>
            </p:extLst>
          </p:nvPr>
        </p:nvGraphicFramePr>
        <p:xfrm>
          <a:off x="318625" y="885107"/>
          <a:ext cx="8600088" cy="445801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62235">
                  <a:extLst>
                    <a:ext uri="{9D8B030D-6E8A-4147-A177-3AD203B41FA5}">
                      <a16:colId xmlns:a16="http://schemas.microsoft.com/office/drawing/2014/main" val="1966555895"/>
                    </a:ext>
                  </a:extLst>
                </a:gridCol>
                <a:gridCol w="1281117">
                  <a:extLst>
                    <a:ext uri="{9D8B030D-6E8A-4147-A177-3AD203B41FA5}">
                      <a16:colId xmlns:a16="http://schemas.microsoft.com/office/drawing/2014/main" val="1269719434"/>
                    </a:ext>
                  </a:extLst>
                </a:gridCol>
                <a:gridCol w="1430440">
                  <a:extLst>
                    <a:ext uri="{9D8B030D-6E8A-4147-A177-3AD203B41FA5}">
                      <a16:colId xmlns:a16="http://schemas.microsoft.com/office/drawing/2014/main" val="2016238153"/>
                    </a:ext>
                  </a:extLst>
                </a:gridCol>
                <a:gridCol w="1152940">
                  <a:extLst>
                    <a:ext uri="{9D8B030D-6E8A-4147-A177-3AD203B41FA5}">
                      <a16:colId xmlns:a16="http://schemas.microsoft.com/office/drawing/2014/main" val="3074029889"/>
                    </a:ext>
                  </a:extLst>
                </a:gridCol>
                <a:gridCol w="1232452">
                  <a:extLst>
                    <a:ext uri="{9D8B030D-6E8A-4147-A177-3AD203B41FA5}">
                      <a16:colId xmlns:a16="http://schemas.microsoft.com/office/drawing/2014/main" val="3015575762"/>
                    </a:ext>
                  </a:extLst>
                </a:gridCol>
                <a:gridCol w="940904">
                  <a:extLst>
                    <a:ext uri="{9D8B030D-6E8A-4147-A177-3AD203B41FA5}">
                      <a16:colId xmlns:a16="http://schemas.microsoft.com/office/drawing/2014/main" val="385064613"/>
                    </a:ext>
                  </a:extLst>
                </a:gridCol>
              </a:tblGrid>
              <a:tr h="8023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НАПРЯМ 2. Система </a:t>
                      </a:r>
                      <a:r>
                        <a:rPr lang="ru-RU" sz="1600" b="1" i="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оцінювання</a:t>
                      </a:r>
                      <a:r>
                        <a:rPr lang="ru-RU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i="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результатів</a:t>
                      </a:r>
                      <a:r>
                        <a:rPr lang="ru-RU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i="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навчання</a:t>
                      </a:r>
                      <a:r>
                        <a:rPr lang="ru-RU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i="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учнів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Рівень(число)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Високий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Достатній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ВП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Низький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921196931"/>
                  </a:ext>
                </a:extLst>
              </a:tr>
              <a:tr h="124205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Вимога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2.1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Наявність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оцінювання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результатів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навчання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учнів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яка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забезпечує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справедливе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неупереджене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об'єктивне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доброчесне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оцінювання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844001852"/>
                  </a:ext>
                </a:extLst>
              </a:tr>
              <a:tr h="103657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Вимога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2.2.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Систематичне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відстеження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результатів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навчання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кожного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надання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йому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(за потреби)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підтримки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освітньому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процесі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2,894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90824624"/>
                  </a:ext>
                </a:extLst>
              </a:tr>
              <a:tr h="124205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Вимога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2.3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Спрямованість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оцінювання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результатів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навчання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учнів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формування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учнів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відповідальності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свого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навчання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здатності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до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самооцінювання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695719810"/>
                  </a:ext>
                </a:extLst>
              </a:tr>
            </a:tbl>
          </a:graphicData>
        </a:graphic>
      </p:graphicFrame>
      <p:graphicFrame>
        <p:nvGraphicFramePr>
          <p:cNvPr id="6" name="Таблиця 5">
            <a:extLst>
              <a:ext uri="{FF2B5EF4-FFF2-40B4-BE49-F238E27FC236}">
                <a16:creationId xmlns:a16="http://schemas.microsoft.com/office/drawing/2014/main" id="{DD40FB6B-4D86-437D-BF0E-FAABB0F2B1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1198189"/>
              </p:ext>
            </p:extLst>
          </p:nvPr>
        </p:nvGraphicFramePr>
        <p:xfrm>
          <a:off x="410817" y="5599182"/>
          <a:ext cx="8507896" cy="12172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05648">
                  <a:extLst>
                    <a:ext uri="{9D8B030D-6E8A-4147-A177-3AD203B41FA5}">
                      <a16:colId xmlns:a16="http://schemas.microsoft.com/office/drawing/2014/main" val="4140218707"/>
                    </a:ext>
                  </a:extLst>
                </a:gridCol>
                <a:gridCol w="2302140">
                  <a:extLst>
                    <a:ext uri="{9D8B030D-6E8A-4147-A177-3AD203B41FA5}">
                      <a16:colId xmlns:a16="http://schemas.microsoft.com/office/drawing/2014/main" val="2820339407"/>
                    </a:ext>
                  </a:extLst>
                </a:gridCol>
                <a:gridCol w="2042640">
                  <a:extLst>
                    <a:ext uri="{9D8B030D-6E8A-4147-A177-3AD203B41FA5}">
                      <a16:colId xmlns:a16="http://schemas.microsoft.com/office/drawing/2014/main" val="3149297511"/>
                    </a:ext>
                  </a:extLst>
                </a:gridCol>
                <a:gridCol w="2057468">
                  <a:extLst>
                    <a:ext uri="{9D8B030D-6E8A-4147-A177-3AD203B41FA5}">
                      <a16:colId xmlns:a16="http://schemas.microsoft.com/office/drawing/2014/main" val="2309627078"/>
                    </a:ext>
                  </a:extLst>
                </a:gridCol>
              </a:tblGrid>
              <a:tr h="179070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ru-RU" sz="2400" b="1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Шкала </a:t>
                      </a:r>
                      <a:r>
                        <a:rPr lang="ru-RU" sz="2400" b="1" u="sng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визначення</a:t>
                      </a:r>
                      <a:r>
                        <a:rPr lang="ru-RU" sz="2400" b="1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u="sng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рівня</a:t>
                      </a:r>
                      <a:r>
                        <a:rPr lang="ru-RU" sz="2400" b="1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u="sng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якості</a:t>
                      </a:r>
                      <a:r>
                        <a:rPr lang="ru-RU" sz="2400" b="1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u="sng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освітньої</a:t>
                      </a:r>
                      <a:r>
                        <a:rPr lang="ru-RU" sz="2400" b="1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u="sng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діяльності</a:t>
                      </a:r>
                      <a:endParaRPr lang="ru-RU" sz="2400" b="1" i="0" u="sng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8726895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1,0 − 1,65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1,66 − 2,65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2,66 − 3,59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3,60 − 4,0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05004983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низький рівень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рівень, що вимагає покращення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достатній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високий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64491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47118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DADEA3B-A9F4-4953-A476-D197AF88B9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155" y="857250"/>
            <a:ext cx="9107425" cy="5143500"/>
          </a:xfrm>
          <a:prstGeom prst="rect">
            <a:avLst/>
          </a:prstGeom>
        </p:spPr>
      </p:pic>
      <p:sp>
        <p:nvSpPr>
          <p:cNvPr id="8" name="Прямокутник 7">
            <a:extLst>
              <a:ext uri="{FF2B5EF4-FFF2-40B4-BE49-F238E27FC236}">
                <a16:creationId xmlns:a16="http://schemas.microsoft.com/office/drawing/2014/main" id="{D8CA6AB1-F0B5-432C-A82B-47D33E2740A1}"/>
              </a:ext>
            </a:extLst>
          </p:cNvPr>
          <p:cNvSpPr/>
          <p:nvPr/>
        </p:nvSpPr>
        <p:spPr>
          <a:xfrm>
            <a:off x="-12155" y="857251"/>
            <a:ext cx="9156155" cy="5909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750"/>
              </a:spcBef>
            </a:pPr>
            <a:r>
              <a:rPr lang="uk-UA" sz="3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 у липні   2024 </a:t>
            </a:r>
            <a:r>
              <a:rPr lang="uk-UA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uk-UA" sz="2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uk-UA" dirty="0">
              <a:solidFill>
                <a:prstClr val="black"/>
              </a:solidFill>
            </a:endParaRPr>
          </a:p>
        </p:txBody>
      </p:sp>
      <p:graphicFrame>
        <p:nvGraphicFramePr>
          <p:cNvPr id="15" name="Місце для вмісту 14">
            <a:extLst>
              <a:ext uri="{FF2B5EF4-FFF2-40B4-BE49-F238E27FC236}">
                <a16:creationId xmlns:a16="http://schemas.microsoft.com/office/drawing/2014/main" id="{080E3FFE-686E-42C3-922C-EA09C3AAE009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48731" y="1376497"/>
          <a:ext cx="9095271" cy="4710956"/>
        </p:xfrm>
        <a:graphic>
          <a:graphicData uri="http://schemas.openxmlformats.org/drawingml/2006/table">
            <a:tbl>
              <a:tblPr/>
              <a:tblGrid>
                <a:gridCol w="2227096">
                  <a:extLst>
                    <a:ext uri="{9D8B030D-6E8A-4147-A177-3AD203B41FA5}">
                      <a16:colId xmlns:a16="http://schemas.microsoft.com/office/drawing/2014/main" val="2075367127"/>
                    </a:ext>
                  </a:extLst>
                </a:gridCol>
                <a:gridCol w="981168">
                  <a:extLst>
                    <a:ext uri="{9D8B030D-6E8A-4147-A177-3AD203B41FA5}">
                      <a16:colId xmlns:a16="http://schemas.microsoft.com/office/drawing/2014/main" val="2712207956"/>
                    </a:ext>
                  </a:extLst>
                </a:gridCol>
                <a:gridCol w="887725">
                  <a:extLst>
                    <a:ext uri="{9D8B030D-6E8A-4147-A177-3AD203B41FA5}">
                      <a16:colId xmlns:a16="http://schemas.microsoft.com/office/drawing/2014/main" val="685600561"/>
                    </a:ext>
                  </a:extLst>
                </a:gridCol>
                <a:gridCol w="607389">
                  <a:extLst>
                    <a:ext uri="{9D8B030D-6E8A-4147-A177-3AD203B41FA5}">
                      <a16:colId xmlns:a16="http://schemas.microsoft.com/office/drawing/2014/main" val="1649729117"/>
                    </a:ext>
                  </a:extLst>
                </a:gridCol>
                <a:gridCol w="654112">
                  <a:extLst>
                    <a:ext uri="{9D8B030D-6E8A-4147-A177-3AD203B41FA5}">
                      <a16:colId xmlns:a16="http://schemas.microsoft.com/office/drawing/2014/main" val="395488988"/>
                    </a:ext>
                  </a:extLst>
                </a:gridCol>
                <a:gridCol w="1277075">
                  <a:extLst>
                    <a:ext uri="{9D8B030D-6E8A-4147-A177-3AD203B41FA5}">
                      <a16:colId xmlns:a16="http://schemas.microsoft.com/office/drawing/2014/main" val="258823094"/>
                    </a:ext>
                  </a:extLst>
                </a:gridCol>
                <a:gridCol w="256972">
                  <a:extLst>
                    <a:ext uri="{9D8B030D-6E8A-4147-A177-3AD203B41FA5}">
                      <a16:colId xmlns:a16="http://schemas.microsoft.com/office/drawing/2014/main" val="3120432332"/>
                    </a:ext>
                  </a:extLst>
                </a:gridCol>
                <a:gridCol w="899404">
                  <a:extLst>
                    <a:ext uri="{9D8B030D-6E8A-4147-A177-3AD203B41FA5}">
                      <a16:colId xmlns:a16="http://schemas.microsoft.com/office/drawing/2014/main" val="887410215"/>
                    </a:ext>
                  </a:extLst>
                </a:gridCol>
                <a:gridCol w="105125">
                  <a:extLst>
                    <a:ext uri="{9D8B030D-6E8A-4147-A177-3AD203B41FA5}">
                      <a16:colId xmlns:a16="http://schemas.microsoft.com/office/drawing/2014/main" val="23840555"/>
                    </a:ext>
                  </a:extLst>
                </a:gridCol>
                <a:gridCol w="1199205">
                  <a:extLst>
                    <a:ext uri="{9D8B030D-6E8A-4147-A177-3AD203B41FA5}">
                      <a16:colId xmlns:a16="http://schemas.microsoft.com/office/drawing/2014/main" val="1802918588"/>
                    </a:ext>
                  </a:extLst>
                </a:gridCol>
              </a:tblGrid>
              <a:tr h="164281">
                <a:tc gridSpan="10"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Шкала визначення рівня якості освітньої діяльності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84A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3106060"/>
                  </a:ext>
                </a:extLst>
              </a:tr>
              <a:tr h="235744"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1,0 − 1,65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uk-UA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1,66 − 2,65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uk-UA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2,66 − 3,59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uk-UA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3,60 − 4,0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8797270"/>
                  </a:ext>
                </a:extLst>
              </a:tr>
              <a:tr h="464344"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низький рівень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uk-UA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рівень, що вимагає покращення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761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uk-UA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достатній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uk-UA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високий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6645892"/>
                  </a:ext>
                </a:extLst>
              </a:tr>
              <a:tr h="327184">
                <a:tc>
                  <a:txBody>
                    <a:bodyPr/>
                    <a:lstStyle/>
                    <a:p>
                      <a:pPr algn="ctr" rtl="0" fontAlgn="t"/>
                      <a:endParaRPr lang="uk-UA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8881201"/>
                  </a:ext>
                </a:extLst>
              </a:tr>
              <a:tr h="464344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ru-RU" sz="1500" b="0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НАПРЯМ 2. Система оцінювання результатів навчання учнів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84A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Рівень(число)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uk-UA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Високий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Достатній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uk-UA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ВП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Низький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753769"/>
                  </a:ext>
                </a:extLst>
              </a:tr>
              <a:tr h="947867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Вимога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2.1.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Наявність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оцінювання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результатів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навчання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учнів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яка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забезпечує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справедливе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неупереджене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об'єктивне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доброчесне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оцінювання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3,204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uk-UA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rtl="0" fontAlgn="t"/>
                      <a:r>
                        <a:rPr lang="uk-UA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7010227"/>
                  </a:ext>
                </a:extLst>
              </a:tr>
              <a:tr h="901016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Вимога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2.2.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Систематичне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відстеження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результатів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навчання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кожного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надання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йому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(за потреби)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підтримки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освітньому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процесі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3,202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uk-UA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rtl="0" fontAlgn="t"/>
                      <a:r>
                        <a:rPr lang="uk-UA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1479525"/>
                  </a:ext>
                </a:extLst>
              </a:tr>
              <a:tr h="1080099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Вимога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2.3.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Спрямованість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оцінювання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результатів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навчання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учнів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формування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учнів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відповідальності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свого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навчання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здатності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до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самооцінювання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2,097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uk-UA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rtl="0" fontAlgn="t"/>
                      <a:r>
                        <a:rPr lang="uk-UA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73747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19218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/>
          <p:nvPr/>
        </p:nvSpPr>
        <p:spPr>
          <a:xfrm>
            <a:off x="398969" y="2047587"/>
            <a:ext cx="41045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000" b="1" i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ФОРМИ ІНФОРМУВАННЯ </a:t>
            </a:r>
          </a:p>
          <a:p>
            <a:pPr algn="ctr">
              <a:lnSpc>
                <a:spcPct val="80000"/>
              </a:lnSpc>
            </a:pPr>
            <a:r>
              <a:rPr lang="ru-RU" sz="2000" b="1" i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 правила і процедури навчальних досягнень учнів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669726" y="567118"/>
            <a:ext cx="6041876" cy="85601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0010" tIns="80010" rIns="80010" bIns="80010" numCol="1" spcCol="1270" anchor="t" anchorCtr="0">
            <a:noAutofit/>
          </a:bodyPr>
          <a:lstStyle/>
          <a:p>
            <a:pPr lvl="0" algn="ctr" defTabSz="933450">
              <a:lnSpc>
                <a:spcPct val="80000"/>
              </a:lnSpc>
              <a:spcBef>
                <a:spcPct val="0"/>
              </a:spcBef>
              <a:spcAft>
                <a:spcPct val="35000"/>
              </a:spcAft>
            </a:pPr>
            <a:r>
              <a:rPr lang="uk-UA" sz="2400" b="1" kern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2.1.1. Здобувачі освіти отримують від педагогічних працівників інформацію про критерії, правила та процедури оцінювання навчальних досягнень</a:t>
            </a:r>
            <a:endParaRPr lang="ru-RU" sz="2400" b="1" kern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0" name="Схема 39"/>
          <p:cNvGraphicFramePr/>
          <p:nvPr>
            <p:extLst/>
          </p:nvPr>
        </p:nvGraphicFramePr>
        <p:xfrm>
          <a:off x="814975" y="3114729"/>
          <a:ext cx="3272511" cy="3514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A74D15AA-4B45-41B5-A81C-97FCBF019951}"/>
              </a:ext>
            </a:extLst>
          </p:cNvPr>
          <p:cNvSpPr/>
          <p:nvPr/>
        </p:nvSpPr>
        <p:spPr>
          <a:xfrm>
            <a:off x="5628037" y="5426785"/>
            <a:ext cx="3092898" cy="1186735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uk-UA" sz="1600" b="1" i="1" dirty="0">
                <a:solidFill>
                  <a:srgbClr val="002060"/>
                </a:solidFill>
                <a:latin typeface="+mj-lt"/>
                <a:cs typeface="Segoe UI" panose="020B0502040204020203" pitchFamily="34" charset="0"/>
              </a:rPr>
              <a:t>Формуючи систему оцінювання у закладі освіти, потрібно пам'ятати, що оцінка має стимулювати учнів до навчання, а не використовуватись для покарання</a:t>
            </a:r>
            <a:endParaRPr lang="ru-RU" sz="1600" b="1" i="1" dirty="0">
              <a:solidFill>
                <a:srgbClr val="002060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42" name="Прямоугольник: Скругленные углы 82">
            <a:extLst>
              <a:ext uri="{FF2B5EF4-FFF2-40B4-BE49-F238E27FC236}">
                <a16:creationId xmlns:a16="http://schemas.microsoft.com/office/drawing/2014/main" id="{F7F9128D-E30C-4733-AE4B-3863B632AE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6200000">
            <a:off x="2317607" y="4033104"/>
            <a:ext cx="4468127" cy="96350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rgbClr val="7CEFD8">
                  <a:alpha val="79000"/>
                </a:srgbClr>
              </a:gs>
              <a:gs pos="61000">
                <a:srgbClr val="6672E4">
                  <a:alpha val="84000"/>
                </a:srgbClr>
              </a:gs>
              <a:gs pos="98000">
                <a:srgbClr val="882BE5">
                  <a:alpha val="66000"/>
                </a:srgbClr>
              </a:gs>
            </a:gsLst>
            <a:lin ang="72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 rot="16200000">
            <a:off x="-1752357" y="4454679"/>
            <a:ext cx="4370986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b="1" dirty="0">
                <a:solidFill>
                  <a:srgbClr val="FF0000"/>
                </a:solidFill>
                <a:latin typeface="Times New Roman"/>
                <a:ea typeface="Calibri" pitchFamily="34" charset="0"/>
                <a:cs typeface="Times New Roman" pitchFamily="18" charset="0"/>
              </a:rPr>
              <a:t>На початку навчального року!</a:t>
            </a:r>
            <a:endParaRPr lang="uk-UA" b="1" dirty="0">
              <a:solidFill>
                <a:prstClr val="black"/>
              </a:solidFill>
              <a:latin typeface="Times New Roman"/>
              <a:cs typeface="Arial" pitchFamily="34" charset="0"/>
            </a:endParaRPr>
          </a:p>
        </p:txBody>
      </p:sp>
      <p:sp>
        <p:nvSpPr>
          <p:cNvPr id="43" name="Rectangle 1"/>
          <p:cNvSpPr>
            <a:spLocks noChangeArrowheads="1"/>
          </p:cNvSpPr>
          <p:nvPr/>
        </p:nvSpPr>
        <p:spPr bwMode="auto">
          <a:xfrm>
            <a:off x="4728369" y="2121454"/>
            <a:ext cx="4219413" cy="2332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sz="2000" b="1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Система забезпечення якості в закладах освіти (внутрішня система забезпечення якості освіти) може включати </a:t>
            </a:r>
            <a:r>
              <a:rPr lang="uk-UA" sz="2000" b="1" i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ОПРИЛЮДНЕНІ </a:t>
            </a:r>
            <a:r>
              <a:rPr lang="uk-UA" sz="2000" b="1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критерії, правила і процедури оцінювання здобувачів освіти</a:t>
            </a:r>
          </a:p>
          <a:p>
            <a:pPr lvl="0"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endParaRPr lang="uk-UA" sz="700" b="1" i="1" dirty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1400" b="1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                      ЗУ «Про освіту»,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1400" b="1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           ст. 41, п. 3</a:t>
            </a:r>
          </a:p>
        </p:txBody>
      </p:sp>
      <p:sp>
        <p:nvSpPr>
          <p:cNvPr id="51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7551" y="4488794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52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66569" y="4488794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53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16407" y="4496705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54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2659" y="4488794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55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4486" y="4496705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56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2012" y="4493641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57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9538" y="4493641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58" name="TextBox 57"/>
          <p:cNvSpPr txBox="1"/>
          <p:nvPr/>
        </p:nvSpPr>
        <p:spPr>
          <a:xfrm>
            <a:off x="5137448" y="5152722"/>
            <a:ext cx="4437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69988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C8EA38-0118-4726-97F8-99BCAFC7B3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2.1.1. Здобувачі освіти отримують від педагогічних працівників інформацію про критерії, правила та процедури оцінювання навчальних досягнень (травень)</a:t>
            </a:r>
            <a:b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2400" dirty="0"/>
          </a:p>
        </p:txBody>
      </p:sp>
      <p:graphicFrame>
        <p:nvGraphicFramePr>
          <p:cNvPr id="4" name="Місце для вмісту 3">
            <a:extLst>
              <a:ext uri="{FF2B5EF4-FFF2-40B4-BE49-F238E27FC236}">
                <a16:creationId xmlns:a16="http://schemas.microsoft.com/office/drawing/2014/main" id="{49D48900-4E7A-46ED-A8AA-3E476BA5633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6884496"/>
              </p:ext>
            </p:extLst>
          </p:nvPr>
        </p:nvGraphicFramePr>
        <p:xfrm>
          <a:off x="278296" y="1571419"/>
          <a:ext cx="8507896" cy="339814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51420">
                  <a:extLst>
                    <a:ext uri="{9D8B030D-6E8A-4147-A177-3AD203B41FA5}">
                      <a16:colId xmlns:a16="http://schemas.microsoft.com/office/drawing/2014/main" val="3553871767"/>
                    </a:ext>
                  </a:extLst>
                </a:gridCol>
                <a:gridCol w="924052">
                  <a:extLst>
                    <a:ext uri="{9D8B030D-6E8A-4147-A177-3AD203B41FA5}">
                      <a16:colId xmlns:a16="http://schemas.microsoft.com/office/drawing/2014/main" val="3388347399"/>
                    </a:ext>
                  </a:extLst>
                </a:gridCol>
                <a:gridCol w="1177170">
                  <a:extLst>
                    <a:ext uri="{9D8B030D-6E8A-4147-A177-3AD203B41FA5}">
                      <a16:colId xmlns:a16="http://schemas.microsoft.com/office/drawing/2014/main" val="3977443042"/>
                    </a:ext>
                  </a:extLst>
                </a:gridCol>
                <a:gridCol w="1181068">
                  <a:extLst>
                    <a:ext uri="{9D8B030D-6E8A-4147-A177-3AD203B41FA5}">
                      <a16:colId xmlns:a16="http://schemas.microsoft.com/office/drawing/2014/main" val="4086793357"/>
                    </a:ext>
                  </a:extLst>
                </a:gridCol>
                <a:gridCol w="1229274">
                  <a:extLst>
                    <a:ext uri="{9D8B030D-6E8A-4147-A177-3AD203B41FA5}">
                      <a16:colId xmlns:a16="http://schemas.microsoft.com/office/drawing/2014/main" val="250540156"/>
                    </a:ext>
                  </a:extLst>
                </a:gridCol>
                <a:gridCol w="1144912">
                  <a:extLst>
                    <a:ext uri="{9D8B030D-6E8A-4147-A177-3AD203B41FA5}">
                      <a16:colId xmlns:a16="http://schemas.microsoft.com/office/drawing/2014/main" val="2767655868"/>
                    </a:ext>
                  </a:extLst>
                </a:gridCol>
              </a:tblGrid>
              <a:tr h="16990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Вимога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2.1. </a:t>
                      </a:r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Наявність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системи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оцінювання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результатів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навчання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учнів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яка </a:t>
                      </a:r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забезпечує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справедливе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неупереджене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об'єктивне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та </a:t>
                      </a:r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доброчесне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оцінювання</a:t>
                      </a:r>
                      <a:endParaRPr lang="ru-RU" sz="18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Рівень(число)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Високий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Достатній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ВП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Низький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75116780"/>
                  </a:ext>
                </a:extLst>
              </a:tr>
              <a:tr h="1699073">
                <a:tc>
                  <a:txBody>
                    <a:bodyPr/>
                    <a:lstStyle/>
                    <a:p>
                      <a:pPr algn="l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Критерій 2.1.1. </a:t>
                      </a:r>
                      <a:r>
                        <a:rPr lang="uk-UA" sz="18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Учні отримують від педагогічних працівників інформацію про критерії, правила та процедури оцінювання результатів навчання</a:t>
                      </a:r>
                      <a:endParaRPr lang="uk-UA" sz="18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2,722</a:t>
                      </a:r>
                      <a:endParaRPr lang="uk-UA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382107391"/>
                  </a:ext>
                </a:extLst>
              </a:tr>
            </a:tbl>
          </a:graphicData>
        </a:graphic>
      </p:graphicFrame>
      <p:graphicFrame>
        <p:nvGraphicFramePr>
          <p:cNvPr id="5" name="Таблиця 4">
            <a:extLst>
              <a:ext uri="{FF2B5EF4-FFF2-40B4-BE49-F238E27FC236}">
                <a16:creationId xmlns:a16="http://schemas.microsoft.com/office/drawing/2014/main" id="{06CF8D8E-AA24-4EBE-8716-7CE7D90DED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6607061"/>
              </p:ext>
            </p:extLst>
          </p:nvPr>
        </p:nvGraphicFramePr>
        <p:xfrm>
          <a:off x="410817" y="5599182"/>
          <a:ext cx="8507896" cy="12172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05648">
                  <a:extLst>
                    <a:ext uri="{9D8B030D-6E8A-4147-A177-3AD203B41FA5}">
                      <a16:colId xmlns:a16="http://schemas.microsoft.com/office/drawing/2014/main" val="4140218707"/>
                    </a:ext>
                  </a:extLst>
                </a:gridCol>
                <a:gridCol w="2302140">
                  <a:extLst>
                    <a:ext uri="{9D8B030D-6E8A-4147-A177-3AD203B41FA5}">
                      <a16:colId xmlns:a16="http://schemas.microsoft.com/office/drawing/2014/main" val="2820339407"/>
                    </a:ext>
                  </a:extLst>
                </a:gridCol>
                <a:gridCol w="2042640">
                  <a:extLst>
                    <a:ext uri="{9D8B030D-6E8A-4147-A177-3AD203B41FA5}">
                      <a16:colId xmlns:a16="http://schemas.microsoft.com/office/drawing/2014/main" val="3149297511"/>
                    </a:ext>
                  </a:extLst>
                </a:gridCol>
                <a:gridCol w="2057468">
                  <a:extLst>
                    <a:ext uri="{9D8B030D-6E8A-4147-A177-3AD203B41FA5}">
                      <a16:colId xmlns:a16="http://schemas.microsoft.com/office/drawing/2014/main" val="2309627078"/>
                    </a:ext>
                  </a:extLst>
                </a:gridCol>
              </a:tblGrid>
              <a:tr h="179070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ru-RU" sz="2400" b="1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Шкала </a:t>
                      </a:r>
                      <a:r>
                        <a:rPr lang="ru-RU" sz="2400" b="1" u="sng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визначення</a:t>
                      </a:r>
                      <a:r>
                        <a:rPr lang="ru-RU" sz="2400" b="1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u="sng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рівня</a:t>
                      </a:r>
                      <a:r>
                        <a:rPr lang="ru-RU" sz="2400" b="1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u="sng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якості</a:t>
                      </a:r>
                      <a:r>
                        <a:rPr lang="ru-RU" sz="2400" b="1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u="sng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освітньої</a:t>
                      </a:r>
                      <a:r>
                        <a:rPr lang="ru-RU" sz="2400" b="1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u="sng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діяльності</a:t>
                      </a:r>
                      <a:endParaRPr lang="ru-RU" sz="2400" b="1" i="0" u="sng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8726895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1,0 − 1,65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1,66 − 2,65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2,66 − 3,59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3,60 − 4,0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05004983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низький рівень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рівень, що вимагає покращення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достатній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високий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64491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20410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8EF99D-5F00-4CCA-89FB-0BD6C74DB3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681037"/>
            <a:ext cx="7886700" cy="1009652"/>
          </a:xfrm>
        </p:spPr>
        <p:txBody>
          <a:bodyPr>
            <a:noAutofit/>
          </a:bodyPr>
          <a:lstStyle/>
          <a:p>
            <a:pPr algn="ctr"/>
            <a:r>
              <a:rPr lang="uk-UA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2.1.2.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оцінювання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закладі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освіти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сприяє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реалізації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компетентнісного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підходу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травень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b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3200" dirty="0">
              <a:solidFill>
                <a:srgbClr val="FF0000"/>
              </a:solidFill>
            </a:endParaRPr>
          </a:p>
        </p:txBody>
      </p:sp>
      <p:graphicFrame>
        <p:nvGraphicFramePr>
          <p:cNvPr id="5" name="Місце для вмісту 4">
            <a:extLst>
              <a:ext uri="{FF2B5EF4-FFF2-40B4-BE49-F238E27FC236}">
                <a16:creationId xmlns:a16="http://schemas.microsoft.com/office/drawing/2014/main" id="{6A2EF319-FC6C-401D-A006-BBF55EA058D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7237274"/>
              </p:ext>
            </p:extLst>
          </p:nvPr>
        </p:nvGraphicFramePr>
        <p:xfrm>
          <a:off x="159027" y="1986915"/>
          <a:ext cx="8600660" cy="28841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48009">
                  <a:extLst>
                    <a:ext uri="{9D8B030D-6E8A-4147-A177-3AD203B41FA5}">
                      <a16:colId xmlns:a16="http://schemas.microsoft.com/office/drawing/2014/main" val="235681898"/>
                    </a:ext>
                  </a:extLst>
                </a:gridCol>
                <a:gridCol w="874419">
                  <a:extLst>
                    <a:ext uri="{9D8B030D-6E8A-4147-A177-3AD203B41FA5}">
                      <a16:colId xmlns:a16="http://schemas.microsoft.com/office/drawing/2014/main" val="2524580717"/>
                    </a:ext>
                  </a:extLst>
                </a:gridCol>
                <a:gridCol w="1113941">
                  <a:extLst>
                    <a:ext uri="{9D8B030D-6E8A-4147-A177-3AD203B41FA5}">
                      <a16:colId xmlns:a16="http://schemas.microsoft.com/office/drawing/2014/main" val="1560391493"/>
                    </a:ext>
                  </a:extLst>
                </a:gridCol>
                <a:gridCol w="1117630">
                  <a:extLst>
                    <a:ext uri="{9D8B030D-6E8A-4147-A177-3AD203B41FA5}">
                      <a16:colId xmlns:a16="http://schemas.microsoft.com/office/drawing/2014/main" val="52987199"/>
                    </a:ext>
                  </a:extLst>
                </a:gridCol>
                <a:gridCol w="1163245">
                  <a:extLst>
                    <a:ext uri="{9D8B030D-6E8A-4147-A177-3AD203B41FA5}">
                      <a16:colId xmlns:a16="http://schemas.microsoft.com/office/drawing/2014/main" val="3939268075"/>
                    </a:ext>
                  </a:extLst>
                </a:gridCol>
                <a:gridCol w="1083416">
                  <a:extLst>
                    <a:ext uri="{9D8B030D-6E8A-4147-A177-3AD203B41FA5}">
                      <a16:colId xmlns:a16="http://schemas.microsoft.com/office/drawing/2014/main" val="4228150933"/>
                    </a:ext>
                  </a:extLst>
                </a:gridCol>
              </a:tblGrid>
              <a:tr h="6762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Вимога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2.1.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Наявність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системи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оцінювання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результатів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навчання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учнів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яка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забезпечує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справедливе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неупереджене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об'єктивне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та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доброчесне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оцінювання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Рівень(число)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Високий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Достатній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ВП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Низький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46863389"/>
                  </a:ext>
                </a:extLst>
              </a:tr>
              <a:tr h="69786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u="sng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Критерій</a:t>
                      </a:r>
                      <a:r>
                        <a:rPr lang="ru-RU" sz="1800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2.1.2</a:t>
                      </a:r>
                      <a:r>
                        <a:rPr lang="ru-RU" sz="18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Система </a:t>
                      </a:r>
                      <a:r>
                        <a:rPr lang="ru-RU" sz="18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оцінювання</a:t>
                      </a:r>
                      <a:r>
                        <a:rPr lang="ru-RU" sz="18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результатів</a:t>
                      </a:r>
                      <a:r>
                        <a:rPr lang="ru-RU" sz="18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навчання</a:t>
                      </a:r>
                      <a:r>
                        <a:rPr lang="ru-RU" sz="18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учнів</a:t>
                      </a:r>
                      <a:r>
                        <a:rPr lang="ru-RU" sz="18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 </a:t>
                      </a:r>
                      <a:r>
                        <a:rPr lang="ru-RU" sz="18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закладі</a:t>
                      </a:r>
                      <a:r>
                        <a:rPr lang="ru-RU" sz="18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освіти</a:t>
                      </a:r>
                      <a:r>
                        <a:rPr lang="ru-RU" sz="18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сприяє</a:t>
                      </a:r>
                      <a:r>
                        <a:rPr lang="ru-RU" sz="18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реалізації</a:t>
                      </a:r>
                      <a:r>
                        <a:rPr lang="ru-RU" sz="18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компетентнісного</a:t>
                      </a:r>
                      <a:r>
                        <a:rPr lang="ru-RU" sz="18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підходу</a:t>
                      </a:r>
                      <a:r>
                        <a:rPr lang="ru-RU" sz="18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до </a:t>
                      </a:r>
                      <a:r>
                        <a:rPr lang="ru-RU" sz="18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навчання</a:t>
                      </a:r>
                      <a:endParaRPr lang="ru-RU" sz="16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uk-UA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9796506"/>
                  </a:ext>
                </a:extLst>
              </a:tr>
            </a:tbl>
          </a:graphicData>
        </a:graphic>
      </p:graphicFrame>
      <p:graphicFrame>
        <p:nvGraphicFramePr>
          <p:cNvPr id="7" name="Таблиця 6">
            <a:extLst>
              <a:ext uri="{FF2B5EF4-FFF2-40B4-BE49-F238E27FC236}">
                <a16:creationId xmlns:a16="http://schemas.microsoft.com/office/drawing/2014/main" id="{93102ECB-3EC8-4FA3-ADCB-2C1416B0B6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7147236"/>
              </p:ext>
            </p:extLst>
          </p:nvPr>
        </p:nvGraphicFramePr>
        <p:xfrm>
          <a:off x="318052" y="5409288"/>
          <a:ext cx="8507896" cy="12172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05648">
                  <a:extLst>
                    <a:ext uri="{9D8B030D-6E8A-4147-A177-3AD203B41FA5}">
                      <a16:colId xmlns:a16="http://schemas.microsoft.com/office/drawing/2014/main" val="1487089205"/>
                    </a:ext>
                  </a:extLst>
                </a:gridCol>
                <a:gridCol w="2302140">
                  <a:extLst>
                    <a:ext uri="{9D8B030D-6E8A-4147-A177-3AD203B41FA5}">
                      <a16:colId xmlns:a16="http://schemas.microsoft.com/office/drawing/2014/main" val="2589558971"/>
                    </a:ext>
                  </a:extLst>
                </a:gridCol>
                <a:gridCol w="2042640">
                  <a:extLst>
                    <a:ext uri="{9D8B030D-6E8A-4147-A177-3AD203B41FA5}">
                      <a16:colId xmlns:a16="http://schemas.microsoft.com/office/drawing/2014/main" val="1304175538"/>
                    </a:ext>
                  </a:extLst>
                </a:gridCol>
                <a:gridCol w="2057468">
                  <a:extLst>
                    <a:ext uri="{9D8B030D-6E8A-4147-A177-3AD203B41FA5}">
                      <a16:colId xmlns:a16="http://schemas.microsoft.com/office/drawing/2014/main" val="2823747151"/>
                    </a:ext>
                  </a:extLst>
                </a:gridCol>
              </a:tblGrid>
              <a:tr h="179070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ru-RU" sz="2400" b="1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Шкала </a:t>
                      </a:r>
                      <a:r>
                        <a:rPr lang="ru-RU" sz="2400" b="1" u="sng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визначення</a:t>
                      </a:r>
                      <a:r>
                        <a:rPr lang="ru-RU" sz="2400" b="1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u="sng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рівня</a:t>
                      </a:r>
                      <a:r>
                        <a:rPr lang="ru-RU" sz="2400" b="1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u="sng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якості</a:t>
                      </a:r>
                      <a:r>
                        <a:rPr lang="ru-RU" sz="2400" b="1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u="sng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освітньої</a:t>
                      </a:r>
                      <a:r>
                        <a:rPr lang="ru-RU" sz="2400" b="1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u="sng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діяльності</a:t>
                      </a:r>
                      <a:endParaRPr lang="ru-RU" sz="2400" b="1" i="0" u="sng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5305497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1,0 − 1,65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1,66 − 2,65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2,66 − 3,59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3,60 − 4,0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63614348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низький рівень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рівень, що вимагає покращення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достатній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високий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74068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27466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51D366-E3A6-4578-AEF8-614EB28E7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00062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2.1.3. </a:t>
            </a:r>
            <a:r>
              <a:rPr lang="ru-RU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Здобувачі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освіти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вважають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оцінювання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результатів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навчання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справедливим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об'єктивним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dirty="0"/>
          </a:p>
        </p:txBody>
      </p:sp>
      <p:graphicFrame>
        <p:nvGraphicFramePr>
          <p:cNvPr id="4" name="Місце для вмісту 3">
            <a:extLst>
              <a:ext uri="{FF2B5EF4-FFF2-40B4-BE49-F238E27FC236}">
                <a16:creationId xmlns:a16="http://schemas.microsoft.com/office/drawing/2014/main" id="{F744B424-372E-4794-AF45-971A1E8C160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6233376"/>
              </p:ext>
            </p:extLst>
          </p:nvPr>
        </p:nvGraphicFramePr>
        <p:xfrm>
          <a:off x="178904" y="1665244"/>
          <a:ext cx="8786191" cy="33671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38603">
                  <a:extLst>
                    <a:ext uri="{9D8B030D-6E8A-4147-A177-3AD203B41FA5}">
                      <a16:colId xmlns:a16="http://schemas.microsoft.com/office/drawing/2014/main" val="608586489"/>
                    </a:ext>
                  </a:extLst>
                </a:gridCol>
                <a:gridCol w="906264">
                  <a:extLst>
                    <a:ext uri="{9D8B030D-6E8A-4147-A177-3AD203B41FA5}">
                      <a16:colId xmlns:a16="http://schemas.microsoft.com/office/drawing/2014/main" val="1036104662"/>
                    </a:ext>
                  </a:extLst>
                </a:gridCol>
                <a:gridCol w="1154509">
                  <a:extLst>
                    <a:ext uri="{9D8B030D-6E8A-4147-A177-3AD203B41FA5}">
                      <a16:colId xmlns:a16="http://schemas.microsoft.com/office/drawing/2014/main" val="3962983599"/>
                    </a:ext>
                  </a:extLst>
                </a:gridCol>
                <a:gridCol w="1158333">
                  <a:extLst>
                    <a:ext uri="{9D8B030D-6E8A-4147-A177-3AD203B41FA5}">
                      <a16:colId xmlns:a16="http://schemas.microsoft.com/office/drawing/2014/main" val="2565615013"/>
                    </a:ext>
                  </a:extLst>
                </a:gridCol>
                <a:gridCol w="1205610">
                  <a:extLst>
                    <a:ext uri="{9D8B030D-6E8A-4147-A177-3AD203B41FA5}">
                      <a16:colId xmlns:a16="http://schemas.microsoft.com/office/drawing/2014/main" val="3064676980"/>
                    </a:ext>
                  </a:extLst>
                </a:gridCol>
                <a:gridCol w="1122872">
                  <a:extLst>
                    <a:ext uri="{9D8B030D-6E8A-4147-A177-3AD203B41FA5}">
                      <a16:colId xmlns:a16="http://schemas.microsoft.com/office/drawing/2014/main" val="11244466"/>
                    </a:ext>
                  </a:extLst>
                </a:gridCol>
              </a:tblGrid>
              <a:tr h="159540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Вимога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2.1.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Наявність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системи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оцінювання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результатів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навчання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учнів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яка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забезпечує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справедливе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неупереджене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об'єктивне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та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доброчесне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оцінювання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Рівень(число)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Високий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Достатній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ВП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Низький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56192072"/>
                  </a:ext>
                </a:extLst>
              </a:tr>
              <a:tr h="177172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Критерій</a:t>
                      </a:r>
                      <a:r>
                        <a:rPr lang="ru-RU" sz="18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2.1.3. </a:t>
                      </a:r>
                      <a:r>
                        <a:rPr lang="ru-RU" sz="18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Учні</a:t>
                      </a:r>
                      <a:r>
                        <a:rPr lang="ru-RU" sz="18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вважають</a:t>
                      </a:r>
                      <a:r>
                        <a:rPr lang="ru-RU" sz="18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оцінювання</a:t>
                      </a:r>
                      <a:r>
                        <a:rPr lang="ru-RU" sz="18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результатів</a:t>
                      </a:r>
                      <a:r>
                        <a:rPr lang="ru-RU" sz="18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навчання</a:t>
                      </a:r>
                      <a:r>
                        <a:rPr lang="ru-RU" sz="18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справедливим</a:t>
                      </a:r>
                      <a:r>
                        <a:rPr lang="ru-RU" sz="18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8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неупередженим</a:t>
                      </a:r>
                      <a:r>
                        <a:rPr lang="ru-RU" sz="18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8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об'єктивним</a:t>
                      </a:r>
                      <a:r>
                        <a:rPr lang="ru-RU" sz="18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8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доброчесним</a:t>
                      </a:r>
                      <a:endParaRPr lang="ru-RU" sz="18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2,667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715497417"/>
                  </a:ext>
                </a:extLst>
              </a:tr>
            </a:tbl>
          </a:graphicData>
        </a:graphic>
      </p:graphicFrame>
      <p:graphicFrame>
        <p:nvGraphicFramePr>
          <p:cNvPr id="5" name="Таблиця 4">
            <a:extLst>
              <a:ext uri="{FF2B5EF4-FFF2-40B4-BE49-F238E27FC236}">
                <a16:creationId xmlns:a16="http://schemas.microsoft.com/office/drawing/2014/main" id="{F169F906-2777-44FF-B44F-6847AC126F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0288801"/>
              </p:ext>
            </p:extLst>
          </p:nvPr>
        </p:nvGraphicFramePr>
        <p:xfrm>
          <a:off x="318052" y="5409288"/>
          <a:ext cx="8507896" cy="12172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05648">
                  <a:extLst>
                    <a:ext uri="{9D8B030D-6E8A-4147-A177-3AD203B41FA5}">
                      <a16:colId xmlns:a16="http://schemas.microsoft.com/office/drawing/2014/main" val="1487089205"/>
                    </a:ext>
                  </a:extLst>
                </a:gridCol>
                <a:gridCol w="2302140">
                  <a:extLst>
                    <a:ext uri="{9D8B030D-6E8A-4147-A177-3AD203B41FA5}">
                      <a16:colId xmlns:a16="http://schemas.microsoft.com/office/drawing/2014/main" val="2589558971"/>
                    </a:ext>
                  </a:extLst>
                </a:gridCol>
                <a:gridCol w="2042640">
                  <a:extLst>
                    <a:ext uri="{9D8B030D-6E8A-4147-A177-3AD203B41FA5}">
                      <a16:colId xmlns:a16="http://schemas.microsoft.com/office/drawing/2014/main" val="1304175538"/>
                    </a:ext>
                  </a:extLst>
                </a:gridCol>
                <a:gridCol w="2057468">
                  <a:extLst>
                    <a:ext uri="{9D8B030D-6E8A-4147-A177-3AD203B41FA5}">
                      <a16:colId xmlns:a16="http://schemas.microsoft.com/office/drawing/2014/main" val="2823747151"/>
                    </a:ext>
                  </a:extLst>
                </a:gridCol>
              </a:tblGrid>
              <a:tr h="179070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ru-RU" sz="2400" b="1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Шкала </a:t>
                      </a:r>
                      <a:r>
                        <a:rPr lang="ru-RU" sz="2400" b="1" u="sng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визначення</a:t>
                      </a:r>
                      <a:r>
                        <a:rPr lang="ru-RU" sz="2400" b="1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u="sng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рівня</a:t>
                      </a:r>
                      <a:r>
                        <a:rPr lang="ru-RU" sz="2400" b="1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u="sng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якості</a:t>
                      </a:r>
                      <a:r>
                        <a:rPr lang="ru-RU" sz="2400" b="1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u="sng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освітньої</a:t>
                      </a:r>
                      <a:r>
                        <a:rPr lang="ru-RU" sz="2400" b="1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u="sng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діяльності</a:t>
                      </a:r>
                      <a:endParaRPr lang="ru-RU" sz="2400" b="1" i="0" u="sng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5305497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1,0 − 1,65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1,66 − 2,65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2,66 − 3,59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3,60 − 4,0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63614348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низький рівень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рівень, що вимагає покращення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достатній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високий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74068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83211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A7D50D-02B9-4FD4-8F44-4F196DA31A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57251"/>
            <a:ext cx="9144000" cy="1021976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algn="ctr"/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Вимога 2.1. Критерії 2.1.1-2.1.3. у липні </a:t>
            </a:r>
          </a:p>
        </p:txBody>
      </p:sp>
      <p:graphicFrame>
        <p:nvGraphicFramePr>
          <p:cNvPr id="4" name="Місце для вмісту 3">
            <a:extLst>
              <a:ext uri="{FF2B5EF4-FFF2-40B4-BE49-F238E27FC236}">
                <a16:creationId xmlns:a16="http://schemas.microsoft.com/office/drawing/2014/main" id="{403AC2B8-4851-4D1D-A014-EC473C346C21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1" y="1879227"/>
          <a:ext cx="9143999" cy="4270660"/>
        </p:xfrm>
        <a:graphic>
          <a:graphicData uri="http://schemas.openxmlformats.org/drawingml/2006/table">
            <a:tbl>
              <a:tblPr/>
              <a:tblGrid>
                <a:gridCol w="3370491">
                  <a:extLst>
                    <a:ext uri="{9D8B030D-6E8A-4147-A177-3AD203B41FA5}">
                      <a16:colId xmlns:a16="http://schemas.microsoft.com/office/drawing/2014/main" val="1391548277"/>
                    </a:ext>
                  </a:extLst>
                </a:gridCol>
                <a:gridCol w="943170">
                  <a:extLst>
                    <a:ext uri="{9D8B030D-6E8A-4147-A177-3AD203B41FA5}">
                      <a16:colId xmlns:a16="http://schemas.microsoft.com/office/drawing/2014/main" val="3603154348"/>
                    </a:ext>
                  </a:extLst>
                </a:gridCol>
                <a:gridCol w="1201526">
                  <a:extLst>
                    <a:ext uri="{9D8B030D-6E8A-4147-A177-3AD203B41FA5}">
                      <a16:colId xmlns:a16="http://schemas.microsoft.com/office/drawing/2014/main" val="194253160"/>
                    </a:ext>
                  </a:extLst>
                </a:gridCol>
                <a:gridCol w="1205504">
                  <a:extLst>
                    <a:ext uri="{9D8B030D-6E8A-4147-A177-3AD203B41FA5}">
                      <a16:colId xmlns:a16="http://schemas.microsoft.com/office/drawing/2014/main" val="3199296942"/>
                    </a:ext>
                  </a:extLst>
                </a:gridCol>
                <a:gridCol w="1254707">
                  <a:extLst>
                    <a:ext uri="{9D8B030D-6E8A-4147-A177-3AD203B41FA5}">
                      <a16:colId xmlns:a16="http://schemas.microsoft.com/office/drawing/2014/main" val="4041004961"/>
                    </a:ext>
                  </a:extLst>
                </a:gridCol>
                <a:gridCol w="1168601">
                  <a:extLst>
                    <a:ext uri="{9D8B030D-6E8A-4147-A177-3AD203B41FA5}">
                      <a16:colId xmlns:a16="http://schemas.microsoft.com/office/drawing/2014/main" val="3607154284"/>
                    </a:ext>
                  </a:extLst>
                </a:gridCol>
              </a:tblGrid>
              <a:tr h="115014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5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Вимога</a:t>
                      </a:r>
                      <a:r>
                        <a:rPr lang="ru-RU" sz="15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2.1. </a:t>
                      </a:r>
                      <a:r>
                        <a:rPr lang="ru-RU" sz="15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Наявність</a:t>
                      </a:r>
                      <a:r>
                        <a:rPr lang="ru-RU" sz="15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системи</a:t>
                      </a:r>
                      <a:r>
                        <a:rPr lang="ru-RU" sz="15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оцінювання</a:t>
                      </a:r>
                      <a:r>
                        <a:rPr lang="ru-RU" sz="15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результатів</a:t>
                      </a:r>
                      <a:r>
                        <a:rPr lang="ru-RU" sz="15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навчання</a:t>
                      </a:r>
                      <a:r>
                        <a:rPr lang="ru-RU" sz="15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учнів</a:t>
                      </a:r>
                      <a:r>
                        <a:rPr lang="ru-RU" sz="15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яка </a:t>
                      </a:r>
                      <a:r>
                        <a:rPr lang="ru-RU" sz="15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забезпечує</a:t>
                      </a:r>
                      <a:r>
                        <a:rPr lang="ru-RU" sz="15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справедливе</a:t>
                      </a:r>
                      <a:r>
                        <a:rPr lang="ru-RU" sz="15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5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неупереджене</a:t>
                      </a:r>
                      <a:r>
                        <a:rPr lang="ru-RU" sz="15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5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об'єктивне</a:t>
                      </a:r>
                      <a:r>
                        <a:rPr lang="ru-RU" sz="15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та </a:t>
                      </a:r>
                      <a:r>
                        <a:rPr lang="ru-RU" sz="15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доброчесне</a:t>
                      </a:r>
                      <a:r>
                        <a:rPr lang="ru-RU" sz="15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оцінювання</a:t>
                      </a:r>
                      <a:endParaRPr lang="ru-RU" sz="15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84A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Рівень(число)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Високий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Достатній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ВП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Низький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6421421"/>
                  </a:ext>
                </a:extLst>
              </a:tr>
              <a:tr h="998189">
                <a:tc>
                  <a:txBody>
                    <a:bodyPr/>
                    <a:lstStyle/>
                    <a:p>
                      <a:pPr algn="l" rtl="0" fontAlgn="ctr"/>
                      <a:r>
                        <a:rPr lang="uk-UA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Критерій 2.1.1. Учні отримують від педагогічних працівників інформацію про критерії, правила та процедури оцінювання результатів навчання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3,111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8609160"/>
                  </a:ext>
                </a:extLst>
              </a:tr>
              <a:tr h="10329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Критерій</a:t>
                      </a: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2.1.2. Система </a:t>
                      </a:r>
                      <a:r>
                        <a:rPr lang="ru-RU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оцінювання</a:t>
                      </a: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результатів</a:t>
                      </a: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навчання</a:t>
                      </a: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учнів</a:t>
                      </a: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 </a:t>
                      </a:r>
                      <a:r>
                        <a:rPr lang="ru-RU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закладі</a:t>
                      </a: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освіти</a:t>
                      </a: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сприяє</a:t>
                      </a: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реалізації</a:t>
                      </a: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компетентнісного</a:t>
                      </a: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підходу</a:t>
                      </a: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до </a:t>
                      </a:r>
                      <a:r>
                        <a:rPr lang="ru-RU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навчання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6676068"/>
                  </a:ext>
                </a:extLst>
              </a:tr>
              <a:tr h="108936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Критерій 2.1.3. Учні вважають оцінювання результатів навчання справедливим, неупередженим, об'єктивним, доброчесним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40567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55401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B6FA3A-11A1-4B72-8F8E-D65DE75566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graphicFrame>
        <p:nvGraphicFramePr>
          <p:cNvPr id="4" name="Місце для вмісту 3">
            <a:extLst>
              <a:ext uri="{FF2B5EF4-FFF2-40B4-BE49-F238E27FC236}">
                <a16:creationId xmlns:a16="http://schemas.microsoft.com/office/drawing/2014/main" id="{8671F284-0A44-44EC-B43B-4B9F82DA56B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7987170"/>
              </p:ext>
            </p:extLst>
          </p:nvPr>
        </p:nvGraphicFramePr>
        <p:xfrm>
          <a:off x="265043" y="251792"/>
          <a:ext cx="8878957" cy="64273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17635">
                  <a:extLst>
                    <a:ext uri="{9D8B030D-6E8A-4147-A177-3AD203B41FA5}">
                      <a16:colId xmlns:a16="http://schemas.microsoft.com/office/drawing/2014/main" val="641040565"/>
                    </a:ext>
                  </a:extLst>
                </a:gridCol>
                <a:gridCol w="1961322">
                  <a:extLst>
                    <a:ext uri="{9D8B030D-6E8A-4147-A177-3AD203B41FA5}">
                      <a16:colId xmlns:a16="http://schemas.microsoft.com/office/drawing/2014/main" val="807240211"/>
                    </a:ext>
                  </a:extLst>
                </a:gridCol>
              </a:tblGrid>
              <a:tr h="977462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2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Узагальнююча</a:t>
                      </a:r>
                      <a:r>
                        <a:rPr lang="ru-RU" sz="2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інформація</a:t>
                      </a:r>
                      <a:r>
                        <a:rPr lang="ru-RU" sz="2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Форма </a:t>
                      </a:r>
                      <a:r>
                        <a:rPr lang="ru-RU" sz="2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вивчення</a:t>
                      </a:r>
                      <a:r>
                        <a:rPr lang="ru-RU" sz="2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документаці</a:t>
                      </a:r>
                      <a:r>
                        <a:rPr lang="ru-RU" sz="24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ї</a:t>
                      </a:r>
                      <a:endParaRPr lang="ru-RU" sz="2400" b="1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1356663"/>
                  </a:ext>
                </a:extLst>
              </a:tr>
              <a:tr h="403058">
                <a:tc>
                  <a:txBody>
                    <a:bodyPr/>
                    <a:lstStyle/>
                    <a:p>
                      <a:pPr algn="l" rtl="0" fontAlgn="ctr"/>
                      <a:r>
                        <a:rPr lang="uk-UA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Питання</a:t>
                      </a:r>
                      <a:endParaRPr lang="uk-UA" sz="1800" b="1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uk-UA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Відповідь</a:t>
                      </a:r>
                      <a:endParaRPr lang="uk-UA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06357654"/>
                  </a:ext>
                </a:extLst>
              </a:tr>
              <a:tr h="63888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ru-RU" sz="1800" b="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Освітня</a:t>
                      </a:r>
                      <a:r>
                        <a:rPr lang="ru-RU" sz="18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програма</a:t>
                      </a:r>
                      <a:r>
                        <a:rPr lang="ru-RU" sz="18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ЗО </a:t>
                      </a:r>
                      <a:r>
                        <a:rPr lang="ru-RU" sz="1800" b="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містить</a:t>
                      </a:r>
                      <a:r>
                        <a:rPr lang="ru-RU" sz="18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опис</a:t>
                      </a:r>
                      <a:r>
                        <a:rPr lang="ru-RU" sz="18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інструментарію</a:t>
                      </a:r>
                      <a:r>
                        <a:rPr lang="ru-RU" sz="18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оцінювання</a:t>
                      </a:r>
                      <a:r>
                        <a:rPr lang="ru-RU" sz="18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здобувачів</a:t>
                      </a:r>
                      <a:r>
                        <a:rPr lang="ru-RU" sz="18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освіти</a:t>
                      </a:r>
                      <a:r>
                        <a:rPr lang="ru-RU" sz="18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ru-RU" sz="18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так</a:t>
                      </a:r>
                      <a:endParaRPr lang="uk-UA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834598197"/>
                  </a:ext>
                </a:extLst>
              </a:tr>
              <a:tr h="947612"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Протоколи засідань педагогічної ради: наявність рішень щодо вибору форм, змісту та способів оцінювання результатів навчання учнів:</a:t>
                      </a:r>
                      <a:endParaRPr lang="uk-UA" sz="18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так</a:t>
                      </a:r>
                      <a:endParaRPr lang="uk-UA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4093964763"/>
                  </a:ext>
                </a:extLst>
              </a:tr>
              <a:tr h="1565061"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Протоколи засідань педагогічної ради: наявність рішень щодо оцінювання результатів навчання складників вибіркового освітнього компонента (для 5-6 класів НУШ) та предметів варіативної складової навчальних планів (для 6(7)-9, 10-11 класів)</a:t>
                      </a:r>
                      <a:endParaRPr lang="uk-UA" sz="18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так</a:t>
                      </a:r>
                      <a:endParaRPr lang="uk-UA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463300632"/>
                  </a:ext>
                </a:extLst>
              </a:tr>
              <a:tr h="947612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ru-RU" sz="1800" b="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Протоколи</a:t>
                      </a:r>
                      <a:r>
                        <a:rPr lang="ru-RU" sz="18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засідань</a:t>
                      </a:r>
                      <a:r>
                        <a:rPr lang="ru-RU" sz="18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педагогічної</a:t>
                      </a:r>
                      <a:r>
                        <a:rPr lang="ru-RU" sz="18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ради: </a:t>
                      </a:r>
                      <a:r>
                        <a:rPr lang="ru-RU" sz="1800" b="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наявність</a:t>
                      </a:r>
                      <a:r>
                        <a:rPr lang="ru-RU" sz="18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рішень</a:t>
                      </a:r>
                      <a:r>
                        <a:rPr lang="ru-RU" sz="18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щодо</a:t>
                      </a:r>
                      <a:r>
                        <a:rPr lang="ru-RU" sz="18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особливостей</a:t>
                      </a:r>
                      <a:r>
                        <a:rPr lang="ru-RU" sz="18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оцінювання</a:t>
                      </a:r>
                      <a:r>
                        <a:rPr lang="ru-RU" sz="18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навчальних</a:t>
                      </a:r>
                      <a:r>
                        <a:rPr lang="ru-RU" sz="18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досягнень</a:t>
                      </a:r>
                      <a:r>
                        <a:rPr lang="ru-RU" sz="18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учнів</a:t>
                      </a:r>
                      <a:r>
                        <a:rPr lang="ru-RU" sz="18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800" b="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ініційованих</a:t>
                      </a:r>
                      <a:r>
                        <a:rPr lang="ru-RU" sz="18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окремими</a:t>
                      </a:r>
                      <a:r>
                        <a:rPr lang="ru-RU" sz="18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учителями:</a:t>
                      </a:r>
                      <a:endParaRPr lang="ru-RU" sz="18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ні</a:t>
                      </a:r>
                      <a:endParaRPr lang="uk-UA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510752750"/>
                  </a:ext>
                </a:extLst>
              </a:tr>
              <a:tr h="947612"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Протоколи засідань педагогічної ради: наявність рішень щодо оцінювання результатів навчання учнів НУШ за вербальною/</a:t>
                      </a:r>
                      <a:r>
                        <a:rPr lang="uk-UA" sz="1800" b="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рівневою</a:t>
                      </a:r>
                      <a:r>
                        <a:rPr lang="uk-UA" sz="18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оцінкою:</a:t>
                      </a:r>
                      <a:endParaRPr lang="uk-UA" sz="18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так</a:t>
                      </a:r>
                      <a:endParaRPr lang="uk-UA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076974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46085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028F3F-35DC-44C1-AC5E-820BFDE69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graphicFrame>
        <p:nvGraphicFramePr>
          <p:cNvPr id="4" name="Місце для вмісту 3">
            <a:extLst>
              <a:ext uri="{FF2B5EF4-FFF2-40B4-BE49-F238E27FC236}">
                <a16:creationId xmlns:a16="http://schemas.microsoft.com/office/drawing/2014/main" id="{E15D0991-6B00-4B6D-B848-0C8805BA012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53393549"/>
              </p:ext>
            </p:extLst>
          </p:nvPr>
        </p:nvGraphicFramePr>
        <p:xfrm>
          <a:off x="76199" y="128244"/>
          <a:ext cx="8991601" cy="66015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10935">
                  <a:extLst>
                    <a:ext uri="{9D8B030D-6E8A-4147-A177-3AD203B41FA5}">
                      <a16:colId xmlns:a16="http://schemas.microsoft.com/office/drawing/2014/main" val="834011381"/>
                    </a:ext>
                  </a:extLst>
                </a:gridCol>
                <a:gridCol w="2280301">
                  <a:extLst>
                    <a:ext uri="{9D8B030D-6E8A-4147-A177-3AD203B41FA5}">
                      <a16:colId xmlns:a16="http://schemas.microsoft.com/office/drawing/2014/main" val="3534735667"/>
                    </a:ext>
                  </a:extLst>
                </a:gridCol>
                <a:gridCol w="826608">
                  <a:extLst>
                    <a:ext uri="{9D8B030D-6E8A-4147-A177-3AD203B41FA5}">
                      <a16:colId xmlns:a16="http://schemas.microsoft.com/office/drawing/2014/main" val="2579291850"/>
                    </a:ext>
                  </a:extLst>
                </a:gridCol>
                <a:gridCol w="67363">
                  <a:extLst>
                    <a:ext uri="{9D8B030D-6E8A-4147-A177-3AD203B41FA5}">
                      <a16:colId xmlns:a16="http://schemas.microsoft.com/office/drawing/2014/main" val="3239984570"/>
                    </a:ext>
                  </a:extLst>
                </a:gridCol>
                <a:gridCol w="71260">
                  <a:extLst>
                    <a:ext uri="{9D8B030D-6E8A-4147-A177-3AD203B41FA5}">
                      <a16:colId xmlns:a16="http://schemas.microsoft.com/office/drawing/2014/main" val="3212408006"/>
                    </a:ext>
                  </a:extLst>
                </a:gridCol>
                <a:gridCol w="156770">
                  <a:extLst>
                    <a:ext uri="{9D8B030D-6E8A-4147-A177-3AD203B41FA5}">
                      <a16:colId xmlns:a16="http://schemas.microsoft.com/office/drawing/2014/main" val="3977612825"/>
                    </a:ext>
                  </a:extLst>
                </a:gridCol>
                <a:gridCol w="67363">
                  <a:extLst>
                    <a:ext uri="{9D8B030D-6E8A-4147-A177-3AD203B41FA5}">
                      <a16:colId xmlns:a16="http://schemas.microsoft.com/office/drawing/2014/main" val="2172533348"/>
                    </a:ext>
                  </a:extLst>
                </a:gridCol>
                <a:gridCol w="1339677">
                  <a:extLst>
                    <a:ext uri="{9D8B030D-6E8A-4147-A177-3AD203B41FA5}">
                      <a16:colId xmlns:a16="http://schemas.microsoft.com/office/drawing/2014/main" val="3216895858"/>
                    </a:ext>
                  </a:extLst>
                </a:gridCol>
                <a:gridCol w="555823">
                  <a:extLst>
                    <a:ext uri="{9D8B030D-6E8A-4147-A177-3AD203B41FA5}">
                      <a16:colId xmlns:a16="http://schemas.microsoft.com/office/drawing/2014/main" val="2478217438"/>
                    </a:ext>
                  </a:extLst>
                </a:gridCol>
                <a:gridCol w="840861">
                  <a:extLst>
                    <a:ext uri="{9D8B030D-6E8A-4147-A177-3AD203B41FA5}">
                      <a16:colId xmlns:a16="http://schemas.microsoft.com/office/drawing/2014/main" val="351407081"/>
                    </a:ext>
                  </a:extLst>
                </a:gridCol>
                <a:gridCol w="1239914">
                  <a:extLst>
                    <a:ext uri="{9D8B030D-6E8A-4147-A177-3AD203B41FA5}">
                      <a16:colId xmlns:a16="http://schemas.microsoft.com/office/drawing/2014/main" val="1901844106"/>
                    </a:ext>
                  </a:extLst>
                </a:gridCol>
                <a:gridCol w="67363">
                  <a:extLst>
                    <a:ext uri="{9D8B030D-6E8A-4147-A177-3AD203B41FA5}">
                      <a16:colId xmlns:a16="http://schemas.microsoft.com/office/drawing/2014/main" val="1451873746"/>
                    </a:ext>
                  </a:extLst>
                </a:gridCol>
                <a:gridCol w="67363">
                  <a:extLst>
                    <a:ext uri="{9D8B030D-6E8A-4147-A177-3AD203B41FA5}">
                      <a16:colId xmlns:a16="http://schemas.microsoft.com/office/drawing/2014/main" val="287799697"/>
                    </a:ext>
                  </a:extLst>
                </a:gridCol>
              </a:tblGrid>
              <a:tr h="749985">
                <a:tc gridSpan="13">
                  <a:txBody>
                    <a:bodyPr/>
                    <a:lstStyle/>
                    <a:p>
                      <a:pPr algn="ctr" rtl="0" fontAlgn="ctr"/>
                      <a:r>
                        <a:rPr lang="ru-RU" sz="20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Узагальнююча</a:t>
                      </a:r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інформація</a:t>
                      </a:r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20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Опитувальник</a:t>
                      </a:r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для заступника </a:t>
                      </a:r>
                      <a:r>
                        <a:rPr lang="ru-RU" sz="20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керівника</a:t>
                      </a:r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закладу </a:t>
                      </a:r>
                      <a:r>
                        <a:rPr lang="ru-RU" sz="20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освіти</a:t>
                      </a:r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/для </a:t>
                      </a:r>
                      <a:r>
                        <a:rPr lang="ru-RU" sz="20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керівника</a:t>
                      </a:r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закладу </a:t>
                      </a:r>
                      <a:r>
                        <a:rPr lang="ru-RU" sz="20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освіти</a:t>
                      </a:r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(у штатному </a:t>
                      </a:r>
                      <a:r>
                        <a:rPr lang="ru-RU" sz="20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розписі</a:t>
                      </a:r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відсутня</a:t>
                      </a:r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посада заступника)/</a:t>
                      </a:r>
                      <a:r>
                        <a:rPr lang="ru-RU" sz="20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завідувача</a:t>
                      </a:r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філії</a:t>
                      </a:r>
                      <a:endParaRPr lang="ru-RU" sz="2000" b="1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2320356"/>
                  </a:ext>
                </a:extLst>
              </a:tr>
              <a:tr h="230408">
                <a:tc gridSpan="3">
                  <a:txBody>
                    <a:bodyPr/>
                    <a:lstStyle/>
                    <a:p>
                      <a:pPr algn="l" rtl="0" fontAlgn="ctr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Питання</a:t>
                      </a:r>
                      <a:endParaRPr lang="uk-UA" sz="16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algn="l" rtl="0" fontAlgn="ctr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Відповідь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9317621"/>
                  </a:ext>
                </a:extLst>
              </a:tr>
              <a:tr h="2234490">
                <a:tc gridSpan="3">
                  <a:txBody>
                    <a:bodyPr/>
                    <a:lstStyle/>
                    <a:p>
                      <a:pPr algn="l" rtl="0" fontAlgn="t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18. Чи здійснюється інформування здобувачів освіти, батьків учнів про критерії, правила та процедури оцінювання результатів навчання?</a:t>
                      </a:r>
                      <a:endParaRPr lang="uk-UA" sz="16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algn="l" rtl="0" fontAlgn="t"/>
                      <a:r>
                        <a:rPr lang="uk-UA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здобувачів освіти </a:t>
                      </a:r>
                      <a:r>
                        <a:rPr lang="uk-UA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інфомування</a:t>
                      </a:r>
                      <a:r>
                        <a:rPr lang="uk-UA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 критерії оцінювання відбувається на </a:t>
                      </a:r>
                      <a:r>
                        <a:rPr lang="uk-UA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уроках</a:t>
                      </a:r>
                      <a:r>
                        <a:rPr lang="uk-UA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перед виконанням конкретного виду  роботи. Однак не в кожному навчальному кабінеті розміщені на видному місці критерії оцінювання. Інформування батьків відбувається періодично під час загальношкільних батьківських зборів. Частково критерії оцінювання розміщені на новоствореному сайті закладу освіти.</a:t>
                      </a:r>
                      <a:endParaRPr lang="uk-UA" sz="16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3703177"/>
                  </a:ext>
                </a:extLst>
              </a:tr>
              <a:tr h="354116"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967650559"/>
                  </a:ext>
                </a:extLst>
              </a:tr>
              <a:tr h="255149">
                <a:tc gridSpan="12">
                  <a:txBody>
                    <a:bodyPr/>
                    <a:lstStyle/>
                    <a:p>
                      <a:pPr algn="ctr" rtl="0" fontAlgn="ctr"/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РЕЗУЛЬТАТИ СПОСТЕРЕЖЕННЯ ЗА НАВЧАЛЬНИМИ ЗАНЯТТЯМИ</a:t>
                      </a:r>
                      <a:endParaRPr lang="ru-RU" sz="1800" b="1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635336669"/>
                  </a:ext>
                </a:extLst>
              </a:tr>
              <a:tr h="354116"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740237564"/>
                  </a:ext>
                </a:extLst>
              </a:tr>
              <a:tr h="502567">
                <a:tc gridSpan="12">
                  <a:txBody>
                    <a:bodyPr/>
                    <a:lstStyle/>
                    <a:p>
                      <a:pPr algn="ctr" rtl="0" fontAlgn="ctr"/>
                      <a:r>
                        <a:rPr lang="ru-RU" sz="1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Оцінювання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вчителем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1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вчителькою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навчальних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досягнень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учнів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під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час </a:t>
                      </a:r>
                      <a:r>
                        <a:rPr lang="ru-RU" sz="1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навчального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заняття</a:t>
                      </a:r>
                      <a:endParaRPr lang="ru-RU" sz="1800" b="1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429101760"/>
                  </a:ext>
                </a:extLst>
              </a:tr>
              <a:tr h="230408">
                <a:tc gridSpan="5">
                  <a:txBody>
                    <a:bodyPr/>
                    <a:lstStyle/>
                    <a:p>
                      <a:pPr algn="l" rtl="0" fontAlgn="ctr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Питання</a:t>
                      </a:r>
                      <a:endParaRPr lang="uk-UA" sz="16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ні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так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461876469"/>
                  </a:ext>
                </a:extLst>
              </a:tr>
              <a:tr h="1343787">
                <a:tc gridSpan="5">
                  <a:txBody>
                    <a:bodyPr/>
                    <a:lstStyle/>
                    <a:p>
                      <a:pPr algn="l" rtl="0" fontAlgn="t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2.1. оприлюднює критерії оцінювання результатів навчання учнів та/або актуалізує особливості оцінювання окремих видів робіт за критеріями, які учні вже отримали на початку навчального року/семестру/вивчення теми</a:t>
                      </a:r>
                      <a:endParaRPr lang="uk-UA" sz="16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t"/>
                      <a:endParaRPr lang="uk-UA" sz="1600" b="1" i="1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rtl="0" fontAlgn="t"/>
                      <a:endParaRPr lang="uk-UA" sz="1600" b="1" i="1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rtl="0" fontAlgn="t"/>
                      <a:r>
                        <a:rPr lang="uk-UA" sz="1600" b="1" i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41,98%</a:t>
                      </a: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endParaRPr lang="uk-UA" sz="1600" b="1" i="1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rtl="0" fontAlgn="t"/>
                      <a:endParaRPr lang="uk-UA" sz="1600" b="1" i="1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rtl="0" fontAlgn="t"/>
                      <a:r>
                        <a:rPr lang="uk-UA" sz="16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58,02%</a:t>
                      </a:r>
                      <a:endParaRPr lang="uk-UA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2413393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62233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D7CCF1-CF8D-49CA-AE01-A50D00DEB8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  анкетування </a:t>
            </a:r>
            <a:b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Педагогічні   працівники</a:t>
            </a:r>
          </a:p>
        </p:txBody>
      </p:sp>
      <p:pic>
        <p:nvPicPr>
          <p:cNvPr id="4" name="Picture 1">
            <a:extLst>
              <a:ext uri="{FF2B5EF4-FFF2-40B4-BE49-F238E27FC236}">
                <a16:creationId xmlns:a16="http://schemas.microsoft.com/office/drawing/2014/main" id="{00000000-0008-0000-0000-00000104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00928" y="1789043"/>
            <a:ext cx="8438689" cy="4837044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FFB0605-EBD4-4381-8120-051D6FC27ECA}"/>
              </a:ext>
            </a:extLst>
          </p:cNvPr>
          <p:cNvSpPr txBox="1"/>
          <p:nvPr/>
        </p:nvSpPr>
        <p:spPr>
          <a:xfrm>
            <a:off x="1071563" y="3729038"/>
            <a:ext cx="285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9F5133-018C-40BA-B28A-98B86A9DA577}"/>
              </a:ext>
            </a:extLst>
          </p:cNvPr>
          <p:cNvSpPr txBox="1"/>
          <p:nvPr/>
        </p:nvSpPr>
        <p:spPr>
          <a:xfrm>
            <a:off x="1695451" y="2938463"/>
            <a:ext cx="285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468C90-0DC5-4D3D-A3E9-B960BC4F1019}"/>
              </a:ext>
            </a:extLst>
          </p:cNvPr>
          <p:cNvSpPr txBox="1"/>
          <p:nvPr/>
        </p:nvSpPr>
        <p:spPr>
          <a:xfrm>
            <a:off x="1714501" y="2938463"/>
            <a:ext cx="500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16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E2C9E0-E993-490B-BA3A-3BB2DA53AFB2}"/>
              </a:ext>
            </a:extLst>
          </p:cNvPr>
          <p:cNvSpPr txBox="1"/>
          <p:nvPr/>
        </p:nvSpPr>
        <p:spPr>
          <a:xfrm>
            <a:off x="1085851" y="3307795"/>
            <a:ext cx="500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14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50766F-6FD8-4E0A-937A-B38E068B9934}"/>
              </a:ext>
            </a:extLst>
          </p:cNvPr>
          <p:cNvSpPr txBox="1"/>
          <p:nvPr/>
        </p:nvSpPr>
        <p:spPr>
          <a:xfrm>
            <a:off x="2219326" y="2134082"/>
            <a:ext cx="500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22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8BCFCD-3B9D-4268-9B17-BCD16DC9732C}"/>
              </a:ext>
            </a:extLst>
          </p:cNvPr>
          <p:cNvSpPr txBox="1"/>
          <p:nvPr/>
        </p:nvSpPr>
        <p:spPr>
          <a:xfrm>
            <a:off x="2930405" y="3244334"/>
            <a:ext cx="500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14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60B48D2-4694-4620-9114-D2B336992D02}"/>
              </a:ext>
            </a:extLst>
          </p:cNvPr>
          <p:cNvSpPr txBox="1"/>
          <p:nvPr/>
        </p:nvSpPr>
        <p:spPr>
          <a:xfrm>
            <a:off x="3430467" y="4219710"/>
            <a:ext cx="500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4982155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43475" y="918602"/>
            <a:ext cx="4819828" cy="900430"/>
          </a:xfrm>
        </p:spPr>
        <p:txBody>
          <a:bodyPr>
            <a:normAutofit/>
          </a:bodyPr>
          <a:lstStyle/>
          <a:p>
            <a:pPr algn="ctr"/>
            <a:r>
              <a:rPr lang="uk-UA" sz="4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Ключові питання</a:t>
            </a:r>
            <a:endParaRPr lang="ru-RU" sz="4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 37"/>
          <p:cNvGrpSpPr>
            <a:grpSpLocks/>
          </p:cNvGrpSpPr>
          <p:nvPr/>
        </p:nvGrpSpPr>
        <p:grpSpPr bwMode="auto">
          <a:xfrm>
            <a:off x="467116" y="2150268"/>
            <a:ext cx="7718115" cy="1009165"/>
            <a:chOff x="1222" y="1154"/>
            <a:chExt cx="3060" cy="348"/>
          </a:xfrm>
        </p:grpSpPr>
        <p:sp>
          <p:nvSpPr>
            <p:cNvPr id="5" name="AutoShape 22"/>
            <p:cNvSpPr>
              <a:spLocks noChangeArrowheads="1"/>
            </p:cNvSpPr>
            <p:nvPr/>
          </p:nvSpPr>
          <p:spPr bwMode="gray">
            <a:xfrm>
              <a:off x="1222" y="1154"/>
              <a:ext cx="3060" cy="34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A79DAF"/>
                </a:gs>
                <a:gs pos="100000">
                  <a:srgbClr val="A79DAF">
                    <a:gamma/>
                    <a:tint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AutoShape 23"/>
            <p:cNvSpPr>
              <a:spLocks noChangeArrowheads="1"/>
            </p:cNvSpPr>
            <p:nvPr/>
          </p:nvSpPr>
          <p:spPr bwMode="gray">
            <a:xfrm>
              <a:off x="1270" y="1190"/>
              <a:ext cx="2970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A79DAF">
                    <a:gamma/>
                    <a:tint val="54510"/>
                    <a:invGamma/>
                  </a:srgbClr>
                </a:gs>
                <a:gs pos="100000">
                  <a:srgbClr val="A79DAF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xt Box 24"/>
            <p:cNvSpPr txBox="1">
              <a:spLocks noChangeArrowheads="1"/>
            </p:cNvSpPr>
            <p:nvPr/>
          </p:nvSpPr>
          <p:spPr bwMode="gray">
            <a:xfrm>
              <a:off x="1476" y="1172"/>
              <a:ext cx="2578" cy="287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uk-UA" sz="2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Що таке </a:t>
              </a:r>
            </a:p>
            <a:p>
              <a:pPr algn="ctr"/>
              <a:r>
                <a:rPr lang="uk-UA" sz="2000" dirty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СИСТЕМА ОЦІНЮВАННЯ ЗДОБУВАЧІВ ОСВІТИ</a:t>
              </a:r>
              <a:endParaRPr lang="en-US" sz="20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Group 38"/>
          <p:cNvGrpSpPr>
            <a:grpSpLocks/>
          </p:cNvGrpSpPr>
          <p:nvPr/>
        </p:nvGrpSpPr>
        <p:grpSpPr bwMode="auto">
          <a:xfrm>
            <a:off x="467116" y="3452184"/>
            <a:ext cx="7718115" cy="1000615"/>
            <a:chOff x="1356" y="1584"/>
            <a:chExt cx="3060" cy="348"/>
          </a:xfrm>
        </p:grpSpPr>
        <p:sp>
          <p:nvSpPr>
            <p:cNvPr id="9" name="AutoShape 25"/>
            <p:cNvSpPr>
              <a:spLocks noChangeArrowheads="1"/>
            </p:cNvSpPr>
            <p:nvPr/>
          </p:nvSpPr>
          <p:spPr bwMode="gray">
            <a:xfrm>
              <a:off x="1356" y="1584"/>
              <a:ext cx="3060" cy="34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2A1D0"/>
                </a:gs>
                <a:gs pos="100000">
                  <a:srgbClr val="92A1D0">
                    <a:gamma/>
                    <a:tint val="48627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AutoShape 26"/>
            <p:cNvSpPr>
              <a:spLocks noChangeArrowheads="1"/>
            </p:cNvSpPr>
            <p:nvPr/>
          </p:nvSpPr>
          <p:spPr bwMode="gray">
            <a:xfrm>
              <a:off x="1404" y="1620"/>
              <a:ext cx="2970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2A1D0">
                    <a:gamma/>
                    <a:tint val="66667"/>
                    <a:invGamma/>
                  </a:srgbClr>
                </a:gs>
                <a:gs pos="100000">
                  <a:srgbClr val="92A1D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Text Box 27"/>
            <p:cNvSpPr txBox="1">
              <a:spLocks noChangeArrowheads="1"/>
            </p:cNvSpPr>
            <p:nvPr/>
          </p:nvSpPr>
          <p:spPr bwMode="gray">
            <a:xfrm>
              <a:off x="1481" y="1612"/>
              <a:ext cx="2643" cy="289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uk-UA" sz="2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Якою має бути </a:t>
              </a:r>
            </a:p>
            <a:p>
              <a:pPr algn="ctr"/>
              <a:r>
                <a:rPr lang="uk-UA" sz="2000" dirty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СИСТЕМА ОЦІНЮВАННЯ ЗДОБУВАЧІВ ОСВІТИ</a:t>
              </a:r>
              <a:endParaRPr lang="en-US" sz="20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Group 39"/>
          <p:cNvGrpSpPr>
            <a:grpSpLocks/>
          </p:cNvGrpSpPr>
          <p:nvPr/>
        </p:nvGrpSpPr>
        <p:grpSpPr bwMode="auto">
          <a:xfrm>
            <a:off x="493384" y="4745550"/>
            <a:ext cx="7665578" cy="999762"/>
            <a:chOff x="1356" y="2064"/>
            <a:chExt cx="3060" cy="348"/>
          </a:xfrm>
        </p:grpSpPr>
        <p:sp>
          <p:nvSpPr>
            <p:cNvPr id="13" name="AutoShape 28"/>
            <p:cNvSpPr>
              <a:spLocks noChangeArrowheads="1"/>
            </p:cNvSpPr>
            <p:nvPr/>
          </p:nvSpPr>
          <p:spPr bwMode="gray">
            <a:xfrm>
              <a:off x="1356" y="2064"/>
              <a:ext cx="3060" cy="34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A79DAF"/>
                </a:gs>
                <a:gs pos="100000">
                  <a:srgbClr val="A79DAF">
                    <a:gamma/>
                    <a:tint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AutoShape 29"/>
            <p:cNvSpPr>
              <a:spLocks noChangeArrowheads="1"/>
            </p:cNvSpPr>
            <p:nvPr/>
          </p:nvSpPr>
          <p:spPr bwMode="gray">
            <a:xfrm>
              <a:off x="1404" y="2100"/>
              <a:ext cx="2970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A79DAF">
                    <a:gamma/>
                    <a:tint val="54510"/>
                    <a:invGamma/>
                  </a:srgbClr>
                </a:gs>
                <a:gs pos="100000">
                  <a:srgbClr val="A79DAF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 Box 30"/>
            <p:cNvSpPr txBox="1">
              <a:spLocks noChangeArrowheads="1"/>
            </p:cNvSpPr>
            <p:nvPr/>
          </p:nvSpPr>
          <p:spPr bwMode="gray">
            <a:xfrm>
              <a:off x="1419" y="2099"/>
              <a:ext cx="2976" cy="268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uk-UA" sz="2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Як здійснювати оцінювання/самооцінювання напряму </a:t>
              </a:r>
              <a:r>
                <a:rPr lang="uk-UA" sz="2000" dirty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«СИСТЕМА ОЦІНЮВАННЯ ЗДОБУВАЧІВ ОСВІТИ» </a:t>
              </a:r>
              <a:endParaRPr lang="en-US" sz="20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0" name="Заголовок 1"/>
          <p:cNvSpPr txBox="1">
            <a:spLocks/>
          </p:cNvSpPr>
          <p:nvPr/>
        </p:nvSpPr>
        <p:spPr>
          <a:xfrm>
            <a:off x="8153087" y="2202466"/>
            <a:ext cx="686448" cy="9004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8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8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Заголовок 1"/>
          <p:cNvSpPr txBox="1">
            <a:spLocks/>
          </p:cNvSpPr>
          <p:nvPr/>
        </p:nvSpPr>
        <p:spPr>
          <a:xfrm>
            <a:off x="8185231" y="3452184"/>
            <a:ext cx="686448" cy="9004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8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8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Заголовок 1"/>
          <p:cNvSpPr txBox="1">
            <a:spLocks/>
          </p:cNvSpPr>
          <p:nvPr/>
        </p:nvSpPr>
        <p:spPr>
          <a:xfrm>
            <a:off x="8185231" y="4811017"/>
            <a:ext cx="686448" cy="9004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8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8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95349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6A84BF-40BE-40E7-B3D3-E075E365EA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graphicFrame>
        <p:nvGraphicFramePr>
          <p:cNvPr id="4" name="Місце для вмісту 3">
            <a:extLst>
              <a:ext uri="{FF2B5EF4-FFF2-40B4-BE49-F238E27FC236}">
                <a16:creationId xmlns:a16="http://schemas.microsoft.com/office/drawing/2014/main" id="{07426296-6C49-4E94-A5EB-D8E74CF6F0E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814603"/>
              </p:ext>
            </p:extLst>
          </p:nvPr>
        </p:nvGraphicFramePr>
        <p:xfrm>
          <a:off x="172278" y="251791"/>
          <a:ext cx="8825949" cy="65360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66927">
                  <a:extLst>
                    <a:ext uri="{9D8B030D-6E8A-4147-A177-3AD203B41FA5}">
                      <a16:colId xmlns:a16="http://schemas.microsoft.com/office/drawing/2014/main" val="1773938868"/>
                    </a:ext>
                  </a:extLst>
                </a:gridCol>
                <a:gridCol w="718380">
                  <a:extLst>
                    <a:ext uri="{9D8B030D-6E8A-4147-A177-3AD203B41FA5}">
                      <a16:colId xmlns:a16="http://schemas.microsoft.com/office/drawing/2014/main" val="1758591348"/>
                    </a:ext>
                  </a:extLst>
                </a:gridCol>
                <a:gridCol w="1326248">
                  <a:extLst>
                    <a:ext uri="{9D8B030D-6E8A-4147-A177-3AD203B41FA5}">
                      <a16:colId xmlns:a16="http://schemas.microsoft.com/office/drawing/2014/main" val="613099992"/>
                    </a:ext>
                  </a:extLst>
                </a:gridCol>
                <a:gridCol w="49156">
                  <a:extLst>
                    <a:ext uri="{9D8B030D-6E8A-4147-A177-3AD203B41FA5}">
                      <a16:colId xmlns:a16="http://schemas.microsoft.com/office/drawing/2014/main" val="2189754329"/>
                    </a:ext>
                  </a:extLst>
                </a:gridCol>
                <a:gridCol w="70882">
                  <a:extLst>
                    <a:ext uri="{9D8B030D-6E8A-4147-A177-3AD203B41FA5}">
                      <a16:colId xmlns:a16="http://schemas.microsoft.com/office/drawing/2014/main" val="981065161"/>
                    </a:ext>
                  </a:extLst>
                </a:gridCol>
                <a:gridCol w="200836">
                  <a:extLst>
                    <a:ext uri="{9D8B030D-6E8A-4147-A177-3AD203B41FA5}">
                      <a16:colId xmlns:a16="http://schemas.microsoft.com/office/drawing/2014/main" val="2716578528"/>
                    </a:ext>
                  </a:extLst>
                </a:gridCol>
                <a:gridCol w="649762">
                  <a:extLst>
                    <a:ext uri="{9D8B030D-6E8A-4147-A177-3AD203B41FA5}">
                      <a16:colId xmlns:a16="http://schemas.microsoft.com/office/drawing/2014/main" val="821364418"/>
                    </a:ext>
                  </a:extLst>
                </a:gridCol>
                <a:gridCol w="70882">
                  <a:extLst>
                    <a:ext uri="{9D8B030D-6E8A-4147-A177-3AD203B41FA5}">
                      <a16:colId xmlns:a16="http://schemas.microsoft.com/office/drawing/2014/main" val="959998196"/>
                    </a:ext>
                  </a:extLst>
                </a:gridCol>
                <a:gridCol w="378044">
                  <a:extLst>
                    <a:ext uri="{9D8B030D-6E8A-4147-A177-3AD203B41FA5}">
                      <a16:colId xmlns:a16="http://schemas.microsoft.com/office/drawing/2014/main" val="1597737478"/>
                    </a:ext>
                  </a:extLst>
                </a:gridCol>
                <a:gridCol w="1894832">
                  <a:extLst>
                    <a:ext uri="{9D8B030D-6E8A-4147-A177-3AD203B41FA5}">
                      <a16:colId xmlns:a16="http://schemas.microsoft.com/office/drawing/2014/main" val="1420811984"/>
                    </a:ext>
                  </a:extLst>
                </a:gridCol>
              </a:tblGrid>
              <a:tr h="975503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20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Під</a:t>
                      </a:r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час </a:t>
                      </a:r>
                      <a:r>
                        <a:rPr lang="ru-RU" sz="20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навчальних</a:t>
                      </a:r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занять </a:t>
                      </a:r>
                      <a:r>
                        <a:rPr lang="ru-RU" sz="20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застосовую</a:t>
                      </a:r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різні</a:t>
                      </a:r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</a:t>
                      </a:r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та </a:t>
                      </a:r>
                      <a:r>
                        <a:rPr lang="ru-RU" sz="20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способи</a:t>
                      </a:r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оцінювання</a:t>
                      </a:r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результатів</a:t>
                      </a:r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навчальної</a:t>
                      </a:r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діяльності</a:t>
                      </a:r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учнів</a:t>
                      </a:r>
                      <a:endParaRPr lang="ru-RU" sz="2000" b="1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/>
                </a:tc>
                <a:extLst>
                  <a:ext uri="{0D108BD9-81ED-4DB2-BD59-A6C34878D82A}">
                    <a16:rowId xmlns:a16="http://schemas.microsoft.com/office/drawing/2014/main" val="29658537"/>
                  </a:ext>
                </a:extLst>
              </a:tr>
              <a:tr h="588889">
                <a:tc>
                  <a:txBody>
                    <a:bodyPr/>
                    <a:lstStyle/>
                    <a:p>
                      <a:pPr algn="l" rtl="0" fontAlgn="ctr"/>
                      <a:r>
                        <a:rPr lang="uk-UA" sz="20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Питання</a:t>
                      </a:r>
                      <a:endParaRPr lang="uk-UA" sz="2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200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іноді</a:t>
                      </a:r>
                      <a:endParaRPr lang="uk-UA" sz="20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 anchor="ctr"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uk-UA" sz="20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постійно</a:t>
                      </a:r>
                      <a:endParaRPr lang="uk-UA" sz="2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uk-UA" sz="20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рідко</a:t>
                      </a:r>
                      <a:r>
                        <a:rPr lang="uk-UA" sz="20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або ніколи</a:t>
                      </a:r>
                      <a:endParaRPr lang="uk-UA" sz="2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20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часто</a:t>
                      </a:r>
                      <a:endParaRPr lang="uk-UA" sz="2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 anchor="ctr"/>
                </a:tc>
                <a:extLst>
                  <a:ext uri="{0D108BD9-81ED-4DB2-BD59-A6C34878D82A}">
                    <a16:rowId xmlns:a16="http://schemas.microsoft.com/office/drawing/2014/main" val="4224275501"/>
                  </a:ext>
                </a:extLst>
              </a:tr>
              <a:tr h="439667"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1.1. індивідуальна робота</a:t>
                      </a:r>
                      <a:endParaRPr lang="uk-UA" sz="1800" b="0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11%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/>
                </a:tc>
                <a:tc gridSpan="2"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17%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3%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69%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/>
                </a:tc>
                <a:extLst>
                  <a:ext uri="{0D108BD9-81ED-4DB2-BD59-A6C34878D82A}">
                    <a16:rowId xmlns:a16="http://schemas.microsoft.com/office/drawing/2014/main" val="309219033"/>
                  </a:ext>
                </a:extLst>
              </a:tr>
              <a:tr h="439667"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1.2. групова діяльність</a:t>
                      </a:r>
                      <a:endParaRPr lang="uk-UA" sz="1800" b="0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42%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/>
                </a:tc>
                <a:tc gridSpan="2"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19%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39%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/>
                </a:tc>
                <a:extLst>
                  <a:ext uri="{0D108BD9-81ED-4DB2-BD59-A6C34878D82A}">
                    <a16:rowId xmlns:a16="http://schemas.microsoft.com/office/drawing/2014/main" val="2333429649"/>
                  </a:ext>
                </a:extLst>
              </a:tr>
              <a:tr h="439667"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1.3. фронтальні види роботи</a:t>
                      </a:r>
                      <a:endParaRPr lang="uk-UA" sz="1800" b="0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25%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/>
                </a:tc>
                <a:tc gridSpan="2"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47%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3%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25%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/>
                </a:tc>
                <a:extLst>
                  <a:ext uri="{0D108BD9-81ED-4DB2-BD59-A6C34878D82A}">
                    <a16:rowId xmlns:a16="http://schemas.microsoft.com/office/drawing/2014/main" val="334603277"/>
                  </a:ext>
                </a:extLst>
              </a:tr>
              <a:tr h="588889"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1.4. усні (бесіда, розповідь, переказ, діалог тощо)</a:t>
                      </a:r>
                      <a:endParaRPr lang="uk-UA" sz="1800" b="0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11%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/>
                </a:tc>
                <a:tc gridSpan="2"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53%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36%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/>
                </a:tc>
                <a:extLst>
                  <a:ext uri="{0D108BD9-81ED-4DB2-BD59-A6C34878D82A}">
                    <a16:rowId xmlns:a16="http://schemas.microsoft.com/office/drawing/2014/main" val="486481406"/>
                  </a:ext>
                </a:extLst>
              </a:tr>
              <a:tr h="1168809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1.5. </a:t>
                      </a:r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письмові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тестові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компетентністні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завдання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перекази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диктанти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діагностувальні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роботи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тощо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8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11%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/>
                </a:tc>
                <a:tc gridSpan="2"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28%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6%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56%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/>
                </a:tc>
                <a:extLst>
                  <a:ext uri="{0D108BD9-81ED-4DB2-BD59-A6C34878D82A}">
                    <a16:rowId xmlns:a16="http://schemas.microsoft.com/office/drawing/2014/main" val="2962819077"/>
                  </a:ext>
                </a:extLst>
              </a:tr>
              <a:tr h="1168809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1.6. </a:t>
                      </a:r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практичні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досліди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навчальні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проєкти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заповнення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таблиць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робота з картами, </a:t>
                      </a:r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побудова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схем, моделей </a:t>
                      </a:r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тощо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8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61%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/>
                </a:tc>
                <a:tc gridSpan="2"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8%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3%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28%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/>
                </a:tc>
                <a:extLst>
                  <a:ext uri="{0D108BD9-81ED-4DB2-BD59-A6C34878D82A}">
                    <a16:rowId xmlns:a16="http://schemas.microsoft.com/office/drawing/2014/main" val="524605898"/>
                  </a:ext>
                </a:extLst>
              </a:tr>
              <a:tr h="69691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1.7. програмові (з використанням електронних засобів навчання)</a:t>
                      </a:r>
                      <a:endParaRPr lang="ru-RU" sz="1800" b="0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31%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/>
                </a:tc>
                <a:tc gridSpan="2"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22%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6%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42%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86" marR="8486" marT="8486" marB="0"/>
                </a:tc>
                <a:extLst>
                  <a:ext uri="{0D108BD9-81ED-4DB2-BD59-A6C34878D82A}">
                    <a16:rowId xmlns:a16="http://schemas.microsoft.com/office/drawing/2014/main" val="39374175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8583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>
            <a:extLst>
              <a:ext uri="{FF2B5EF4-FFF2-40B4-BE49-F238E27FC236}">
                <a16:creationId xmlns:a16="http://schemas.microsoft.com/office/drawing/2014/main" id="{00000000-0008-0000-0000-00000504000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44556" y="175454"/>
            <a:ext cx="8922963" cy="6127748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E870875-00E9-403C-89A3-5272A4775144}"/>
              </a:ext>
            </a:extLst>
          </p:cNvPr>
          <p:cNvSpPr txBox="1"/>
          <p:nvPr/>
        </p:nvSpPr>
        <p:spPr>
          <a:xfrm>
            <a:off x="1485901" y="4867276"/>
            <a:ext cx="500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C546D0-A60C-41F4-8CA0-3D6B15DC2C21}"/>
              </a:ext>
            </a:extLst>
          </p:cNvPr>
          <p:cNvSpPr txBox="1"/>
          <p:nvPr/>
        </p:nvSpPr>
        <p:spPr>
          <a:xfrm>
            <a:off x="2271714" y="1038226"/>
            <a:ext cx="500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36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CA28A3-9F0B-4224-9A64-C08A5EAAD06D}"/>
              </a:ext>
            </a:extLst>
          </p:cNvPr>
          <p:cNvSpPr txBox="1"/>
          <p:nvPr/>
        </p:nvSpPr>
        <p:spPr>
          <a:xfrm>
            <a:off x="3070158" y="4497944"/>
            <a:ext cx="500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C47FF3B-5370-48AC-9053-B8F6B63E5BCE}"/>
              </a:ext>
            </a:extLst>
          </p:cNvPr>
          <p:cNvSpPr txBox="1"/>
          <p:nvPr/>
        </p:nvSpPr>
        <p:spPr>
          <a:xfrm>
            <a:off x="3814763" y="3810000"/>
            <a:ext cx="500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30138662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00000000-0008-0000-0000-00000204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12035" y="225288"/>
            <a:ext cx="8825948" cy="6400800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7367AC7-839B-4738-9211-3A0056FE525C}"/>
              </a:ext>
            </a:extLst>
          </p:cNvPr>
          <p:cNvSpPr txBox="1"/>
          <p:nvPr/>
        </p:nvSpPr>
        <p:spPr>
          <a:xfrm>
            <a:off x="1443038" y="4452938"/>
            <a:ext cx="500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EA70E5-E646-4D29-B81D-D66ACC21DAF6}"/>
              </a:ext>
            </a:extLst>
          </p:cNvPr>
          <p:cNvSpPr txBox="1"/>
          <p:nvPr/>
        </p:nvSpPr>
        <p:spPr>
          <a:xfrm>
            <a:off x="2143126" y="709613"/>
            <a:ext cx="500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32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FD212D1-D636-4ACD-8150-6B8F6533EFE8}"/>
              </a:ext>
            </a:extLst>
          </p:cNvPr>
          <p:cNvSpPr txBox="1"/>
          <p:nvPr/>
        </p:nvSpPr>
        <p:spPr>
          <a:xfrm>
            <a:off x="2986089" y="1909763"/>
            <a:ext cx="500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24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41C6E9E-8D6D-45C8-956A-2B716F35F4E8}"/>
              </a:ext>
            </a:extLst>
          </p:cNvPr>
          <p:cNvSpPr txBox="1"/>
          <p:nvPr/>
        </p:nvSpPr>
        <p:spPr>
          <a:xfrm>
            <a:off x="3786188" y="2495550"/>
            <a:ext cx="500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13539650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556B03-7F81-49D7-95B9-5B6527DF6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39411"/>
            <a:ext cx="7886700" cy="1325563"/>
          </a:xfrm>
        </p:spPr>
        <p:txBody>
          <a:bodyPr/>
          <a:lstStyle/>
          <a:p>
            <a:pPr algn="ctr"/>
            <a:r>
              <a:rPr lang="uk-UA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Опитування  батьків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000000-0008-0000-0000-00000304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45805" y="1364974"/>
            <a:ext cx="8652389" cy="53273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349837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FBBF2B-17C6-4E2F-AA5F-BF2E9C5366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Здобувачі   освіти 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00000000-0008-0000-0000-00000404000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6853" y="1391478"/>
            <a:ext cx="9047147" cy="5466522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4F75A52-6E80-46FC-9AD2-32E587550637}"/>
              </a:ext>
            </a:extLst>
          </p:cNvPr>
          <p:cNvSpPr txBox="1"/>
          <p:nvPr/>
        </p:nvSpPr>
        <p:spPr>
          <a:xfrm>
            <a:off x="985838" y="2209801"/>
            <a:ext cx="500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38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CC16DA-3471-4F03-A0F5-3EFA729BC2EE}"/>
              </a:ext>
            </a:extLst>
          </p:cNvPr>
          <p:cNvSpPr txBox="1"/>
          <p:nvPr/>
        </p:nvSpPr>
        <p:spPr>
          <a:xfrm>
            <a:off x="1485900" y="2209801"/>
            <a:ext cx="500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38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880938-3598-4744-B222-1EF6D73127B2}"/>
              </a:ext>
            </a:extLst>
          </p:cNvPr>
          <p:cNvSpPr txBox="1"/>
          <p:nvPr/>
        </p:nvSpPr>
        <p:spPr>
          <a:xfrm>
            <a:off x="2100263" y="5466522"/>
            <a:ext cx="500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200CAA0-13E6-49A2-8EE5-8632805FE3B4}"/>
              </a:ext>
            </a:extLst>
          </p:cNvPr>
          <p:cNvSpPr txBox="1"/>
          <p:nvPr/>
        </p:nvSpPr>
        <p:spPr>
          <a:xfrm>
            <a:off x="2500311" y="5097190"/>
            <a:ext cx="4572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03B84B8-F297-4BA0-BFFA-ADF5E88454AE}"/>
              </a:ext>
            </a:extLst>
          </p:cNvPr>
          <p:cNvSpPr txBox="1"/>
          <p:nvPr/>
        </p:nvSpPr>
        <p:spPr>
          <a:xfrm>
            <a:off x="2957512" y="4543192"/>
            <a:ext cx="500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13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5F5676E-F610-4931-B78A-7C1F1F552E16}"/>
              </a:ext>
            </a:extLst>
          </p:cNvPr>
          <p:cNvSpPr txBox="1"/>
          <p:nvPr/>
        </p:nvSpPr>
        <p:spPr>
          <a:xfrm>
            <a:off x="3457574" y="4173860"/>
            <a:ext cx="500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16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99A2AB5-361D-456E-A098-E6B6195A6E18}"/>
              </a:ext>
            </a:extLst>
          </p:cNvPr>
          <p:cNvSpPr txBox="1"/>
          <p:nvPr/>
        </p:nvSpPr>
        <p:spPr>
          <a:xfrm>
            <a:off x="3957636" y="3660684"/>
            <a:ext cx="500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23</a:t>
            </a:r>
          </a:p>
        </p:txBody>
      </p:sp>
    </p:spTree>
    <p:extLst>
      <p:ext uri="{BB962C8B-B14F-4D97-AF65-F5344CB8AC3E}">
        <p14:creationId xmlns:p14="http://schemas.microsoft.com/office/powerpoint/2010/main" val="14345635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араллелограмм 3">
            <a:extLst>
              <a:ext uri="{FF2B5EF4-FFF2-40B4-BE49-F238E27FC236}">
                <a16:creationId xmlns:a16="http://schemas.microsoft.com/office/drawing/2014/main" id="{241C7FC4-FEFA-4A96-9749-9068C68611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097421" y="1689735"/>
            <a:ext cx="2997660" cy="4244805"/>
          </a:xfrm>
          <a:prstGeom prst="parallelogram">
            <a:avLst>
              <a:gd name="adj" fmla="val 0"/>
            </a:avLst>
          </a:prstGeom>
          <a:gradFill>
            <a:gsLst>
              <a:gs pos="0">
                <a:srgbClr val="7CEFD8"/>
              </a:gs>
              <a:gs pos="71000">
                <a:srgbClr val="6672E4"/>
              </a:gs>
              <a:gs pos="100000">
                <a:srgbClr val="882BE5"/>
              </a:gs>
            </a:gsLst>
            <a:lin ang="5400000" scaled="1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46719" y="1875428"/>
            <a:ext cx="24482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ІЗ УРАХУВАННЯМ: </a:t>
            </a:r>
            <a:endParaRPr lang="ru-RU" sz="1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31576" y="719212"/>
            <a:ext cx="4191204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uk-UA" sz="28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Власна шкала оцінювання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428167" y="2406025"/>
            <a:ext cx="25655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освітньої програми закладу освіти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418109" y="3074576"/>
            <a:ext cx="2812953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80000"/>
              </a:lnSpc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особливостей вивчення тем (обсяг годин на вивчення, кількість обов'язкових робіт)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428167" y="4719776"/>
            <a:ext cx="28865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організаційної  форми проведення навчального заняття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430976" y="4073445"/>
            <a:ext cx="29363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компетентнісного підходу до викладання предмету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5593" y="4207665"/>
            <a:ext cx="168943" cy="1571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6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0053" y="3135384"/>
            <a:ext cx="168943" cy="1571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8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5592" y="4858122"/>
            <a:ext cx="168943" cy="1571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35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5594" y="2552942"/>
            <a:ext cx="168943" cy="1571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36" name="Rectangle 1"/>
          <p:cNvSpPr>
            <a:spLocks noChangeArrowheads="1"/>
          </p:cNvSpPr>
          <p:nvPr/>
        </p:nvSpPr>
        <p:spPr bwMode="auto">
          <a:xfrm>
            <a:off x="72149" y="1258382"/>
            <a:ext cx="2811398" cy="531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За </a:t>
            </a:r>
            <a:r>
              <a:rPr lang="uk-UA" sz="2400" b="1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вибором</a:t>
            </a:r>
            <a:r>
              <a:rPr lang="ru-RU" sz="2400" b="1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закладу освіти оцінювання може здійснюватися за власною шкалою оцінювання результатів навчання учнів або за системою оцінювання, визначеною законодавством</a:t>
            </a:r>
            <a:endParaRPr lang="uk-UA" sz="1000" b="1" i="1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uk-UA" sz="800" b="1" i="1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uk-UA" sz="800" b="1" i="1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sz="1600" b="1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</a:t>
            </a:r>
            <a:r>
              <a:rPr lang="uk-UA" sz="1400" b="1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ЗУ «Про повну загальну   </a:t>
            </a:r>
          </a:p>
          <a:p>
            <a:pPr lvl="0"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sz="1400" b="1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середню освіту»,      </a:t>
            </a:r>
          </a:p>
          <a:p>
            <a:pPr lvl="0"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sz="1400" b="1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ст. 17, п. 4 (поч.)</a:t>
            </a:r>
          </a:p>
        </p:txBody>
      </p:sp>
      <p:sp>
        <p:nvSpPr>
          <p:cNvPr id="21" name="Rectangle 1"/>
          <p:cNvSpPr>
            <a:spLocks noChangeArrowheads="1"/>
          </p:cNvSpPr>
          <p:nvPr/>
        </p:nvSpPr>
        <p:spPr bwMode="auto">
          <a:xfrm>
            <a:off x="6099999" y="1794926"/>
            <a:ext cx="2955742" cy="436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У разі запровадження закладом освіти власної шкали оцінювання результатів навчання учнів ним мають бути визначені правила переведення до системи оцінювання, визначеної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законодавством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uk-UA" sz="800" b="1" i="1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uk-UA" sz="800" b="1" i="1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uk-UA" sz="800" b="1" i="1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sz="1600" b="1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</a:t>
            </a:r>
            <a:r>
              <a:rPr lang="uk-UA" sz="1400" b="1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ЗУ «Про повну загальну   </a:t>
            </a:r>
          </a:p>
          <a:p>
            <a:pPr lvl="0"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sz="1400" b="1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середню освіту»,      </a:t>
            </a:r>
          </a:p>
          <a:p>
            <a:pPr lvl="0"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sz="1400" b="1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ст. 17, п. 4 (продовж.)</a:t>
            </a:r>
          </a:p>
        </p:txBody>
      </p:sp>
    </p:spTree>
    <p:extLst>
      <p:ext uri="{BB962C8B-B14F-4D97-AF65-F5344CB8AC3E}">
        <p14:creationId xmlns:p14="http://schemas.microsoft.com/office/powerpoint/2010/main" val="3566883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Арка 33"/>
          <p:cNvSpPr/>
          <p:nvPr/>
        </p:nvSpPr>
        <p:spPr>
          <a:xfrm>
            <a:off x="-1880189" y="1681984"/>
            <a:ext cx="5959522" cy="5927804"/>
          </a:xfrm>
          <a:prstGeom prst="blockArc">
            <a:avLst>
              <a:gd name="adj1" fmla="val 19033338"/>
              <a:gd name="adj2" fmla="val 2700000"/>
              <a:gd name="adj3" fmla="val 279"/>
            </a:avLst>
          </a:prstGeom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9" name="TextBox 28"/>
          <p:cNvSpPr txBox="1"/>
          <p:nvPr/>
        </p:nvSpPr>
        <p:spPr>
          <a:xfrm>
            <a:off x="1639468" y="228146"/>
            <a:ext cx="6041876" cy="71749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0010" tIns="80010" rIns="80010" bIns="80010" numCol="1" spcCol="1270" anchor="t" anchorCtr="0">
            <a:noAutofit/>
          </a:bodyPr>
          <a:lstStyle/>
          <a:p>
            <a:pPr lvl="0" algn="ctr" defTabSz="933450">
              <a:lnSpc>
                <a:spcPct val="80000"/>
              </a:lnSpc>
              <a:spcBef>
                <a:spcPct val="0"/>
              </a:spcBef>
              <a:spcAft>
                <a:spcPct val="35000"/>
              </a:spcAft>
            </a:pPr>
            <a:r>
              <a:rPr lang="uk-UA" sz="3200" b="1" kern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2.1.2.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оцінювання в закладі освіти сприяє реалізації компетентнісного підходу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736808" y="1514517"/>
            <a:ext cx="7919795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Компетентнісний підхід в системі оцінювання здобувачів освіти передбачає оцінювання НЕ лише обсягу засвоєних знань, а те,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 ЦІ ЗНАННЯ ВИКОРИСТОВУЮТЬСЯ ДЛЯ ВИРІШЕННЯ ПРИКЛАДНИХ ЗАВДАНЬ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Прямоугольник: Скругленные углы 82">
            <a:extLst>
              <a:ext uri="{FF2B5EF4-FFF2-40B4-BE49-F238E27FC236}">
                <a16:creationId xmlns:a16="http://schemas.microsoft.com/office/drawing/2014/main" id="{F7F9128D-E30C-4733-AE4B-3863B632AE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61407" y="1488298"/>
            <a:ext cx="7797998" cy="77423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rgbClr val="7CEFD8">
                  <a:alpha val="79000"/>
                </a:srgbClr>
              </a:gs>
              <a:gs pos="61000">
                <a:srgbClr val="6672E4">
                  <a:alpha val="84000"/>
                </a:srgbClr>
              </a:gs>
              <a:gs pos="98000">
                <a:srgbClr val="882BE5">
                  <a:alpha val="66000"/>
                </a:srgbClr>
              </a:gs>
            </a:gsLst>
            <a:lin ang="72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9" name="Прямоугольник: Скругленные углы 82">
            <a:extLst>
              <a:ext uri="{FF2B5EF4-FFF2-40B4-BE49-F238E27FC236}">
                <a16:creationId xmlns:a16="http://schemas.microsoft.com/office/drawing/2014/main" id="{F7F9128D-E30C-4733-AE4B-3863B632AE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698190" y="2535002"/>
            <a:ext cx="7829938" cy="73621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rgbClr val="7CEFD8">
                  <a:alpha val="79000"/>
                </a:srgbClr>
              </a:gs>
              <a:gs pos="61000">
                <a:srgbClr val="6672E4">
                  <a:alpha val="84000"/>
                </a:srgbClr>
              </a:gs>
              <a:gs pos="98000">
                <a:srgbClr val="882BE5">
                  <a:alpha val="66000"/>
                </a:srgbClr>
              </a:gs>
            </a:gsLst>
            <a:lin ang="72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06558" y="1148379"/>
            <a:ext cx="4437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8458662" y="1203559"/>
            <a:ext cx="4437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974" y="3356597"/>
            <a:ext cx="2789399" cy="2578578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3525145" y="2764258"/>
            <a:ext cx="5314112" cy="7448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marL="398860">
              <a:lnSpc>
                <a:spcPct val="80000"/>
              </a:lnSpc>
            </a:pPr>
            <a:endParaRPr lang="ru-RU" sz="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98860">
              <a:lnSpc>
                <a:spcPct val="80000"/>
              </a:lnSpc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Вирішування проблем і прийняття рішень</a:t>
            </a:r>
          </a:p>
          <a:p>
            <a:pPr marL="398860">
              <a:lnSpc>
                <a:spcPct val="80000"/>
              </a:lnSpc>
            </a:pPr>
            <a:endParaRPr lang="ru-RU" sz="7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12792" y="3657428"/>
            <a:ext cx="5015407" cy="5847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marL="398860">
              <a:lnSpc>
                <a:spcPct val="80000"/>
              </a:lnSpc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Розуміння, а не відтворення фрагментів інформації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037822" y="4357186"/>
            <a:ext cx="4864593" cy="5970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marL="398860">
              <a:lnSpc>
                <a:spcPct val="80000"/>
              </a:lnSpc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Оцінювання умінь, які визначають здатність працювати в команді</a:t>
            </a:r>
          </a:p>
          <a:p>
            <a:pPr marL="398860">
              <a:lnSpc>
                <a:spcPct val="80000"/>
              </a:lnSpc>
            </a:pPr>
            <a:endParaRPr lang="ru-RU" sz="1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74259" y="5111883"/>
            <a:ext cx="4928156" cy="8433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marL="473869">
              <a:lnSpc>
                <a:spcPct val="80000"/>
              </a:lnSpc>
            </a:pPr>
            <a:endParaRPr lang="ru-RU" sz="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73869">
              <a:lnSpc>
                <a:spcPct val="80000"/>
              </a:lnSpc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Уміння слухати, розв’язувати конфлікти, вирішувати дискусійні питання і проблеми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701539" y="6060356"/>
            <a:ext cx="5137718" cy="6217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marL="535781">
              <a:lnSpc>
                <a:spcPct val="80000"/>
              </a:lnSpc>
              <a:tabLst>
                <a:tab pos="535781" algn="l"/>
              </a:tabLst>
            </a:pPr>
            <a:endParaRPr lang="ru-RU" sz="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5781">
              <a:lnSpc>
                <a:spcPct val="80000"/>
              </a:lnSpc>
              <a:tabLst>
                <a:tab pos="535781" algn="l"/>
              </a:tabLst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Уміння </a:t>
            </a:r>
            <a:r>
              <a:rPr lang="uk-UA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застосовувати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знання в реальних життєвих ситуаціях</a:t>
            </a:r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3736017" y="4324461"/>
            <a:ext cx="568203" cy="576964"/>
          </a:xfrm>
          <a:prstGeom prst="ellipse">
            <a:avLst/>
          </a:prstGeom>
          <a:solidFill>
            <a:srgbClr val="FF0000"/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2" name="Овал 21"/>
          <p:cNvSpPr/>
          <p:nvPr/>
        </p:nvSpPr>
        <p:spPr>
          <a:xfrm>
            <a:off x="3650859" y="5087199"/>
            <a:ext cx="568203" cy="576964"/>
          </a:xfrm>
          <a:prstGeom prst="ellipse">
            <a:avLst/>
          </a:prstGeom>
          <a:solidFill>
            <a:srgbClr val="FFFF00"/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3" name="Овал 22"/>
          <p:cNvSpPr/>
          <p:nvPr/>
        </p:nvSpPr>
        <p:spPr>
          <a:xfrm>
            <a:off x="3230041" y="5935175"/>
            <a:ext cx="568203" cy="576964"/>
          </a:xfrm>
          <a:prstGeom prst="ellipse">
            <a:avLst/>
          </a:prstGeom>
          <a:solidFill>
            <a:srgbClr val="C832B6"/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4" name="Овал 23"/>
          <p:cNvSpPr/>
          <p:nvPr/>
        </p:nvSpPr>
        <p:spPr>
          <a:xfrm>
            <a:off x="3856083" y="4515139"/>
            <a:ext cx="366735" cy="386285"/>
          </a:xfrm>
          <a:prstGeom prst="ellipse">
            <a:avLst/>
          </a:prstGeom>
          <a:solidFill>
            <a:srgbClr val="FF5050"/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5" name="Овал 24"/>
          <p:cNvSpPr/>
          <p:nvPr/>
        </p:nvSpPr>
        <p:spPr>
          <a:xfrm>
            <a:off x="3712598" y="5273319"/>
            <a:ext cx="366735" cy="386285"/>
          </a:xfrm>
          <a:prstGeom prst="ellipse">
            <a:avLst/>
          </a:prstGeom>
          <a:solidFill>
            <a:srgbClr val="FFFF66"/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6" name="Овал 25"/>
          <p:cNvSpPr/>
          <p:nvPr/>
        </p:nvSpPr>
        <p:spPr>
          <a:xfrm>
            <a:off x="3327841" y="6125854"/>
            <a:ext cx="366735" cy="386285"/>
          </a:xfrm>
          <a:prstGeom prst="ellipse">
            <a:avLst/>
          </a:prstGeom>
          <a:solidFill>
            <a:srgbClr val="CC00FF"/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7" name="Овал 26"/>
          <p:cNvSpPr/>
          <p:nvPr/>
        </p:nvSpPr>
        <p:spPr>
          <a:xfrm>
            <a:off x="3611863" y="3607196"/>
            <a:ext cx="568203" cy="576964"/>
          </a:xfrm>
          <a:prstGeom prst="ellipse">
            <a:avLst/>
          </a:prstGeom>
          <a:solidFill>
            <a:srgbClr val="00B0F0"/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Овал 27"/>
          <p:cNvSpPr/>
          <p:nvPr/>
        </p:nvSpPr>
        <p:spPr>
          <a:xfrm>
            <a:off x="3729298" y="3798542"/>
            <a:ext cx="366735" cy="386285"/>
          </a:xfrm>
          <a:prstGeom prst="ellipse">
            <a:avLst/>
          </a:prstGeom>
          <a:solidFill>
            <a:srgbClr val="91C7EB"/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1" name="Овал 30"/>
          <p:cNvSpPr/>
          <p:nvPr/>
        </p:nvSpPr>
        <p:spPr>
          <a:xfrm>
            <a:off x="3318807" y="2830736"/>
            <a:ext cx="568203" cy="576964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2" name="Овал 31"/>
          <p:cNvSpPr/>
          <p:nvPr/>
        </p:nvSpPr>
        <p:spPr>
          <a:xfrm>
            <a:off x="3461386" y="2982885"/>
            <a:ext cx="366735" cy="3862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3" name="TextBox 32"/>
          <p:cNvSpPr txBox="1"/>
          <p:nvPr/>
        </p:nvSpPr>
        <p:spPr>
          <a:xfrm>
            <a:off x="527554" y="4197444"/>
            <a:ext cx="26130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КЛЮЧОВІ </a:t>
            </a:r>
          </a:p>
          <a:p>
            <a:pPr algn="ctr"/>
            <a:r>
              <a:rPr lang="uk-UA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697743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003795-9E61-4C43-AAF4-E583AF7A7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graphicFrame>
        <p:nvGraphicFramePr>
          <p:cNvPr id="4" name="Місце для вмісту 3">
            <a:extLst>
              <a:ext uri="{FF2B5EF4-FFF2-40B4-BE49-F238E27FC236}">
                <a16:creationId xmlns:a16="http://schemas.microsoft.com/office/drawing/2014/main" id="{2331228D-6EDB-4C6F-BA58-47AC77D1481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3098348"/>
              </p:ext>
            </p:extLst>
          </p:nvPr>
        </p:nvGraphicFramePr>
        <p:xfrm>
          <a:off x="628650" y="365126"/>
          <a:ext cx="8309113" cy="6492875"/>
        </p:xfrm>
        <a:graphic>
          <a:graphicData uri="http://schemas.openxmlformats.org/drawingml/2006/table">
            <a:tbl>
              <a:tblPr/>
              <a:tblGrid>
                <a:gridCol w="5018370">
                  <a:extLst>
                    <a:ext uri="{9D8B030D-6E8A-4147-A177-3AD203B41FA5}">
                      <a16:colId xmlns:a16="http://schemas.microsoft.com/office/drawing/2014/main" val="3736035985"/>
                    </a:ext>
                  </a:extLst>
                </a:gridCol>
                <a:gridCol w="1465513">
                  <a:extLst>
                    <a:ext uri="{9D8B030D-6E8A-4147-A177-3AD203B41FA5}">
                      <a16:colId xmlns:a16="http://schemas.microsoft.com/office/drawing/2014/main" val="377872480"/>
                    </a:ext>
                  </a:extLst>
                </a:gridCol>
                <a:gridCol w="1465513">
                  <a:extLst>
                    <a:ext uri="{9D8B030D-6E8A-4147-A177-3AD203B41FA5}">
                      <a16:colId xmlns:a16="http://schemas.microsoft.com/office/drawing/2014/main" val="2189069343"/>
                    </a:ext>
                  </a:extLst>
                </a:gridCol>
                <a:gridCol w="359717">
                  <a:extLst>
                    <a:ext uri="{9D8B030D-6E8A-4147-A177-3AD203B41FA5}">
                      <a16:colId xmlns:a16="http://schemas.microsoft.com/office/drawing/2014/main" val="1003245326"/>
                    </a:ext>
                  </a:extLst>
                </a:gridCol>
              </a:tblGrid>
              <a:tr h="1603941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ru-RU" sz="4000" b="1" i="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Результати</a:t>
                      </a:r>
                      <a:r>
                        <a:rPr lang="ru-RU" sz="40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4000" b="1" i="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спостереження</a:t>
                      </a:r>
                      <a:r>
                        <a:rPr lang="ru-RU" sz="40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  </a:t>
                      </a:r>
                      <a:r>
                        <a:rPr lang="ru-RU" sz="4000" b="1" i="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навчальними</a:t>
                      </a:r>
                      <a:r>
                        <a:rPr lang="ru-RU" sz="40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4000" b="1" i="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заняттями</a:t>
                      </a:r>
                      <a:endParaRPr lang="ru-RU" sz="4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6481135"/>
                  </a:ext>
                </a:extLst>
              </a:tr>
              <a:tr h="1310912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ru-RU" sz="28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Оцінювання</a:t>
                      </a:r>
                      <a:r>
                        <a:rPr lang="ru-RU" sz="2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8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вчителем</a:t>
                      </a:r>
                      <a:r>
                        <a:rPr lang="ru-RU" sz="2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28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вчителькою</a:t>
                      </a:r>
                      <a:r>
                        <a:rPr lang="ru-RU" sz="2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8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навчальних</a:t>
                      </a:r>
                      <a:r>
                        <a:rPr lang="ru-RU" sz="2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8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досягнень</a:t>
                      </a:r>
                      <a:r>
                        <a:rPr lang="ru-RU" sz="2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8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учнів</a:t>
                      </a:r>
                      <a:r>
                        <a:rPr lang="ru-RU" sz="2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8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під</a:t>
                      </a:r>
                      <a:r>
                        <a:rPr lang="ru-RU" sz="2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час </a:t>
                      </a:r>
                      <a:r>
                        <a:rPr lang="ru-RU" sz="28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навчального</a:t>
                      </a:r>
                      <a:r>
                        <a:rPr lang="ru-RU" sz="2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8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заняття</a:t>
                      </a:r>
                      <a:endParaRPr lang="ru-RU" sz="2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84A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6926109"/>
                  </a:ext>
                </a:extLst>
              </a:tr>
              <a:tr h="724858"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2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Питання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84A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ні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A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так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A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3900842"/>
                  </a:ext>
                </a:extLst>
              </a:tr>
              <a:tr h="114897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600" b="0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2.10. здійснює оцінювання результатів навчання учнів відповідно до розроблених критеріїв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84A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A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A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8955452"/>
                  </a:ext>
                </a:extLst>
              </a:tr>
              <a:tr h="1704187"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600" b="0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2.11. пропонує диференційовані домашні завдання залежно від рівня підготовки учнів, їхніх індивідуальних особливостей, озвучує критерії їх оцінювання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84A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A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A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89932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21990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740DC3-BE68-4FF7-9EA4-31BD4E22A7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Ключові компетентності на </a:t>
            </a:r>
            <a:r>
              <a:rPr lang="uk-UA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уроках</a:t>
            </a:r>
            <a:endParaRPr lang="uk-UA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9E79C173-DE84-4FA0-944D-1AA37323F5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uk-UA" b="1" dirty="0"/>
              <a:t>спілкування державною та рідною мовами, іноземними мовами, </a:t>
            </a:r>
          </a:p>
          <a:p>
            <a:r>
              <a:rPr lang="uk-UA" b="1" dirty="0"/>
              <a:t>уміння вчитися впродовж життя, </a:t>
            </a:r>
          </a:p>
          <a:p>
            <a:r>
              <a:rPr lang="uk-UA" b="1" dirty="0"/>
              <a:t>ініціативність і підприємливість, </a:t>
            </a:r>
          </a:p>
          <a:p>
            <a:r>
              <a:rPr lang="uk-UA" b="1" dirty="0"/>
              <a:t>обізнаність і самовираження у сфері культури, </a:t>
            </a:r>
          </a:p>
          <a:p>
            <a:r>
              <a:rPr lang="uk-UA" b="1" dirty="0"/>
              <a:t>екологічна грамотність і здорове життя, </a:t>
            </a:r>
          </a:p>
          <a:p>
            <a:r>
              <a:rPr lang="uk-UA" b="1" dirty="0"/>
              <a:t>соціальна компетентність, </a:t>
            </a:r>
          </a:p>
          <a:p>
            <a:r>
              <a:rPr lang="uk-UA" b="1" dirty="0"/>
              <a:t>математична компетентність,</a:t>
            </a:r>
          </a:p>
          <a:p>
            <a:r>
              <a:rPr lang="uk-UA" b="1"/>
              <a:t>інформаційно-цифрова </a:t>
            </a:r>
            <a:r>
              <a:rPr lang="uk-UA" b="1" dirty="0"/>
              <a:t>компетентність, </a:t>
            </a:r>
          </a:p>
          <a:p>
            <a:r>
              <a:rPr lang="uk-UA" b="1" dirty="0"/>
              <a:t>розуміння природничих наук і технологій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03654530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2011" y="253347"/>
            <a:ext cx="6299977" cy="71749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0010" tIns="80010" rIns="80010" bIns="80010" numCol="1" spcCol="1270" anchor="t" anchorCtr="0">
            <a:noAutofit/>
          </a:bodyPr>
          <a:lstStyle/>
          <a:p>
            <a:pPr lvl="0" algn="ctr" defTabSz="933450">
              <a:lnSpc>
                <a:spcPct val="80000"/>
              </a:lnSpc>
              <a:spcBef>
                <a:spcPct val="0"/>
              </a:spcBef>
              <a:spcAft>
                <a:spcPct val="35000"/>
              </a:spcAft>
            </a:pPr>
            <a:r>
              <a:rPr lang="uk-UA" sz="2800" b="1" kern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2.1.3.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Здобувачі освіти вважають оцінювання результатів навчання справедливим і об'єктивним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06528" y="1718574"/>
            <a:ext cx="295505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оцінювання навчальних досягнень учнів буде дієвою, якщо вона сприймається учнями як зрозуміла, чітка і справедлива </a:t>
            </a:r>
          </a:p>
          <a:p>
            <a:endParaRPr lang="uk-UA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Чим конкретніше сформульовані критерії, тим зрозумілішими є завдання для учнів та зростають можливості успішного його </a:t>
            </a:r>
          </a:p>
          <a:p>
            <a:pPr algn="ctr"/>
            <a:r>
              <a:rPr lang="uk-UA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виконання</a:t>
            </a:r>
            <a:endParaRPr lang="uk-UA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8757" y="1718574"/>
            <a:ext cx="4437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2795" y="3752734"/>
            <a:ext cx="4437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036044" y="1647761"/>
            <a:ext cx="4572000" cy="6093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 ПОТРІБНО ЗРОБИТИ У ЗАКЛАДІ ОСВІТИ, ЩОБ СИСТЕМА ОЦІНЮВАННЯ СПРИЙМАЛАСЬ УЧНЯМИ ЯК ОБ’ЄКТИВНА І СПРАВЕДЛИВА</a:t>
            </a:r>
            <a:endParaRPr lang="uk-UA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304115" y="1357973"/>
            <a:ext cx="5693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2" name="Прямоугольник: Скругленные углы 82">
            <a:extLst>
              <a:ext uri="{FF2B5EF4-FFF2-40B4-BE49-F238E27FC236}">
                <a16:creationId xmlns:a16="http://schemas.microsoft.com/office/drawing/2014/main" id="{F7F9128D-E30C-4733-AE4B-3863B632AE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6200000">
            <a:off x="1046384" y="4073436"/>
            <a:ext cx="4917584" cy="101481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rgbClr val="7CEFD8">
                  <a:alpha val="79000"/>
                </a:srgbClr>
              </a:gs>
              <a:gs pos="61000">
                <a:srgbClr val="6672E4">
                  <a:alpha val="84000"/>
                </a:srgbClr>
              </a:gs>
              <a:gs pos="98000">
                <a:srgbClr val="882BE5">
                  <a:alpha val="66000"/>
                </a:srgbClr>
              </a:gs>
            </a:gsLst>
            <a:lin ang="72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530540" y="4119177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uk-UA" sz="1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386603" y="2577271"/>
            <a:ext cx="4572000" cy="313932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144670" y="2328249"/>
            <a:ext cx="4621852" cy="609398"/>
          </a:xfrm>
          <a:prstGeom prst="rect">
            <a:avLst/>
          </a:prstGeom>
          <a:solidFill>
            <a:srgbClr val="CCCCFF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uk-U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основі критеріїв, розроблених Міністерством освіти і науки України, педагоги можуть розробляти критерії оцінювання для виконання обов’язкових видів робіт.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100225" y="3044983"/>
            <a:ext cx="4786528" cy="954107"/>
          </a:xfrm>
          <a:prstGeom prst="rect">
            <a:avLst/>
          </a:prstGeom>
          <a:solidFill>
            <a:srgbClr val="CCCCFF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uk-U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використанні інших форм організації освітнього процесу та форм роботи з учнями: дистанційного, змішаного, кооперативного (групового) навчання  (крім класно-урочної) розробляти критерії оцінювання навчальних досягнень учнів.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172075" y="4277498"/>
            <a:ext cx="4621853" cy="264688"/>
          </a:xfrm>
          <a:prstGeom prst="rect">
            <a:avLst/>
          </a:prstGeom>
          <a:solidFill>
            <a:srgbClr val="CCCCFF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uk-U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Обов’язково оприлюднювати критерії оцінювання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172075" y="3963121"/>
            <a:ext cx="4621852" cy="264688"/>
          </a:xfrm>
          <a:prstGeom prst="rect">
            <a:avLst/>
          </a:prstGeom>
          <a:solidFill>
            <a:srgbClr val="CCCCFF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Спільно з учнями розробляти критерії</a:t>
            </a:r>
            <a:endParaRPr lang="uk-UA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172075" y="4619467"/>
            <a:ext cx="4621852" cy="437043"/>
          </a:xfrm>
          <a:prstGeom prst="rect">
            <a:avLst/>
          </a:prstGeom>
          <a:solidFill>
            <a:srgbClr val="CCCCFF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uk-U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Упроваджувати методики самооцінювання і взаємооцінювання здобувачів освіти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172075" y="5143571"/>
            <a:ext cx="4621852" cy="437043"/>
          </a:xfrm>
          <a:prstGeom prst="rect">
            <a:avLst/>
          </a:prstGeom>
          <a:solidFill>
            <a:srgbClr val="CCCCFF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Забезпечувати постійний зворотний зв’язок у процесі оцінювання</a:t>
            </a:r>
            <a:endParaRPr lang="uk-UA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696309" y="5599961"/>
            <a:ext cx="5262294" cy="2646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endParaRPr lang="uk-UA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172075" y="5669647"/>
            <a:ext cx="4621852" cy="437043"/>
          </a:xfrm>
          <a:prstGeom prst="rect">
            <a:avLst/>
          </a:prstGeom>
          <a:solidFill>
            <a:srgbClr val="CCCCFF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Використовувати учнівське </a:t>
            </a:r>
            <a:r>
              <a:rPr lang="uk-UA" sz="14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портфоліо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як спосіб оцінювання навчальних досягнень здобувачів освіти</a:t>
            </a:r>
            <a:endParaRPr lang="uk-UA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172075" y="6183348"/>
            <a:ext cx="4621852" cy="437043"/>
          </a:xfrm>
          <a:prstGeom prst="rect">
            <a:avLst/>
          </a:prstGeom>
          <a:solidFill>
            <a:srgbClr val="CCCCFF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Упроваджувати формувальне оцінювання навчальних досягнень здобувачів освіти</a:t>
            </a:r>
            <a:endParaRPr lang="uk-UA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74285" y="3991985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9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78319" y="4331256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30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74285" y="4749625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31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7096" y="5202676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32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7466" y="5750028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33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7466" y="6274438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34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4872" y="3303401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35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659" y="2481850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97958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адпись 2">
            <a:extLst>
              <a:ext uri="{FF2B5EF4-FFF2-40B4-BE49-F238E27FC236}">
                <a16:creationId xmlns:a16="http://schemas.microsoft.com/office/drawing/2014/main" id="{CE6AF7FE-5978-4B5F-90E1-044AC25EC230}"/>
              </a:ext>
            </a:extLst>
          </p:cNvPr>
          <p:cNvSpPr txBox="1"/>
          <p:nvPr/>
        </p:nvSpPr>
        <p:spPr>
          <a:xfrm>
            <a:off x="658026" y="463640"/>
            <a:ext cx="8485973" cy="84489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>
              <a:lnSpc>
                <a:spcPts val="4000"/>
              </a:lnSpc>
              <a:defRPr sz="3600" b="1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 defTabSz="685800">
              <a:lnSpc>
                <a:spcPts val="3000"/>
              </a:lnSpc>
            </a:pPr>
            <a:r>
              <a:rPr lang="uk-UA" sz="2400" dirty="0"/>
              <a:t>Методи </a:t>
            </a:r>
          </a:p>
          <a:p>
            <a:pPr algn="ctr" defTabSz="685800">
              <a:lnSpc>
                <a:spcPts val="3000"/>
              </a:lnSpc>
            </a:pPr>
            <a:r>
              <a:rPr lang="uk-UA" sz="2400" dirty="0"/>
              <a:t>збору інформації за напрямом</a:t>
            </a:r>
            <a:endParaRPr lang="ru-RU" sz="2400" dirty="0"/>
          </a:p>
        </p:txBody>
      </p:sp>
      <p:sp>
        <p:nvSpPr>
          <p:cNvPr id="4" name="Надпись 3">
            <a:extLst>
              <a:ext uri="{FF2B5EF4-FFF2-40B4-BE49-F238E27FC236}">
                <a16:creationId xmlns:a16="http://schemas.microsoft.com/office/drawing/2014/main" id="{171A55DA-183A-4D18-85CD-0F3BC09D5269}"/>
              </a:ext>
            </a:extLst>
          </p:cNvPr>
          <p:cNvSpPr txBox="1"/>
          <p:nvPr/>
        </p:nvSpPr>
        <p:spPr>
          <a:xfrm>
            <a:off x="1731996" y="4454569"/>
            <a:ext cx="2679634" cy="30777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1600" i="1">
                <a:solidFill>
                  <a:srgbClr val="002060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pPr defTabSz="685800"/>
            <a:r>
              <a:rPr lang="uk-UA" sz="2000" b="1" dirty="0">
                <a:solidFill>
                  <a:schemeClr val="accent6">
                    <a:lumMod val="75000"/>
                  </a:schemeClr>
                </a:solidFill>
                <a:latin typeface="Segoe UI" panose="020B0502040204020203" pitchFamily="34" charset="0"/>
              </a:rPr>
              <a:t>Опитування</a:t>
            </a:r>
            <a:r>
              <a:rPr lang="ru-RU" sz="1800" b="1" dirty="0">
                <a:solidFill>
                  <a:schemeClr val="accent6">
                    <a:lumMod val="75000"/>
                  </a:schemeClr>
                </a:solidFill>
                <a:latin typeface="Segoe UI" panose="020B0502040204020203" pitchFamily="34" charset="0"/>
              </a:rPr>
              <a:t> </a:t>
            </a:r>
          </a:p>
        </p:txBody>
      </p:sp>
      <p:sp>
        <p:nvSpPr>
          <p:cNvPr id="5" name="Надпись 3">
            <a:extLst>
              <a:ext uri="{FF2B5EF4-FFF2-40B4-BE49-F238E27FC236}">
                <a16:creationId xmlns:a16="http://schemas.microsoft.com/office/drawing/2014/main" id="{171A55DA-183A-4D18-85CD-0F3BC09D5269}"/>
              </a:ext>
            </a:extLst>
          </p:cNvPr>
          <p:cNvSpPr txBox="1"/>
          <p:nvPr/>
        </p:nvSpPr>
        <p:spPr>
          <a:xfrm>
            <a:off x="1766895" y="5348106"/>
            <a:ext cx="2679634" cy="30777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1600" i="1">
                <a:solidFill>
                  <a:srgbClr val="002060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pPr defTabSz="685800"/>
            <a:r>
              <a:rPr lang="uk-UA" sz="2000" b="1" dirty="0">
                <a:solidFill>
                  <a:schemeClr val="accent6">
                    <a:lumMod val="75000"/>
                  </a:schemeClr>
                </a:solidFill>
                <a:latin typeface="Segoe UI" panose="020B0502040204020203" pitchFamily="34" charset="0"/>
              </a:rPr>
              <a:t>Спостереження </a:t>
            </a:r>
            <a:endParaRPr lang="ru-RU" sz="2000" b="1" dirty="0">
              <a:solidFill>
                <a:schemeClr val="accent6">
                  <a:lumMod val="75000"/>
                </a:schemeClr>
              </a:solidFill>
              <a:latin typeface="Segoe UI" panose="020B0502040204020203" pitchFamily="34" charset="0"/>
            </a:endParaRPr>
          </a:p>
        </p:txBody>
      </p:sp>
      <p:sp>
        <p:nvSpPr>
          <p:cNvPr id="6" name="Надпись 3">
            <a:extLst>
              <a:ext uri="{FF2B5EF4-FFF2-40B4-BE49-F238E27FC236}">
                <a16:creationId xmlns:a16="http://schemas.microsoft.com/office/drawing/2014/main" id="{171A55DA-183A-4D18-85CD-0F3BC09D5269}"/>
              </a:ext>
            </a:extLst>
          </p:cNvPr>
          <p:cNvSpPr txBox="1"/>
          <p:nvPr/>
        </p:nvSpPr>
        <p:spPr>
          <a:xfrm>
            <a:off x="1723130" y="1633862"/>
            <a:ext cx="6079179" cy="30777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1600" i="1">
                <a:solidFill>
                  <a:srgbClr val="002060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pPr defTabSz="685800"/>
            <a:r>
              <a:rPr lang="uk-UA" sz="2000" b="1" dirty="0">
                <a:solidFill>
                  <a:schemeClr val="accent6">
                    <a:lumMod val="75000"/>
                  </a:schemeClr>
                </a:solidFill>
                <a:latin typeface="Segoe UI" panose="020B0502040204020203" pitchFamily="34" charset="0"/>
              </a:rPr>
              <a:t>Вивчення документації</a:t>
            </a:r>
            <a:endParaRPr lang="ru-RU" sz="2000" b="1" dirty="0">
              <a:solidFill>
                <a:schemeClr val="accent6">
                  <a:lumMod val="75000"/>
                </a:schemeClr>
              </a:solidFill>
              <a:latin typeface="Segoe UI" panose="020B0502040204020203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74D15AA-4B45-41B5-A81C-97FCBF019951}"/>
              </a:ext>
            </a:extLst>
          </p:cNvPr>
          <p:cNvSpPr/>
          <p:nvPr/>
        </p:nvSpPr>
        <p:spPr>
          <a:xfrm>
            <a:off x="1766894" y="1943741"/>
            <a:ext cx="6621731" cy="221599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685800"/>
            <a:r>
              <a:rPr lang="uk-UA" b="1" i="1" dirty="0">
                <a:solidFill>
                  <a:srgbClr val="002060"/>
                </a:solidFill>
                <a:latin typeface="Calibri Light" panose="020F0302020204030204"/>
                <a:cs typeface="Segoe UI" panose="020B0502040204020203" pitchFamily="34" charset="0"/>
              </a:rPr>
              <a:t>Освітня програма</a:t>
            </a:r>
          </a:p>
          <a:p>
            <a:pPr defTabSz="685800"/>
            <a:r>
              <a:rPr lang="uk-UA" b="1" i="1" dirty="0">
                <a:solidFill>
                  <a:srgbClr val="002060"/>
                </a:solidFill>
                <a:latin typeface="Calibri Light" panose="020F0302020204030204"/>
                <a:cs typeface="Segoe UI" panose="020B0502040204020203" pitchFamily="34" charset="0"/>
              </a:rPr>
              <a:t>Річний план роботи</a:t>
            </a:r>
          </a:p>
          <a:p>
            <a:pPr defTabSz="685800"/>
            <a:r>
              <a:rPr lang="uk-UA" b="1" i="1" dirty="0">
                <a:solidFill>
                  <a:srgbClr val="002060"/>
                </a:solidFill>
                <a:latin typeface="Calibri Light" panose="020F0302020204030204"/>
                <a:cs typeface="Segoe UI" panose="020B0502040204020203" pitchFamily="34" charset="0"/>
              </a:rPr>
              <a:t>Протоколи засідань педагогічної ради</a:t>
            </a:r>
          </a:p>
          <a:p>
            <a:pPr defTabSz="685800"/>
            <a:r>
              <a:rPr lang="uk-UA" b="1" i="1" dirty="0">
                <a:solidFill>
                  <a:srgbClr val="002060"/>
                </a:solidFill>
                <a:latin typeface="Calibri Light" panose="020F0302020204030204"/>
                <a:cs typeface="Segoe UI" panose="020B0502040204020203" pitchFamily="34" charset="0"/>
              </a:rPr>
              <a:t>Накази з основної діяльності</a:t>
            </a:r>
          </a:p>
          <a:p>
            <a:pPr defTabSz="685800"/>
            <a:r>
              <a:rPr lang="uk-UA" b="1" i="1" dirty="0">
                <a:solidFill>
                  <a:srgbClr val="002060"/>
                </a:solidFill>
                <a:latin typeface="Calibri Light" panose="020F0302020204030204"/>
                <a:cs typeface="Segoe UI" panose="020B0502040204020203" pitchFamily="34" charset="0"/>
              </a:rPr>
              <a:t>Положення про внутрішню систему забезпечення якості освітньої діяльності та якості освіти</a:t>
            </a:r>
          </a:p>
          <a:p>
            <a:pPr defTabSz="685800"/>
            <a:r>
              <a:rPr lang="uk-UA" b="1" i="1" dirty="0">
                <a:solidFill>
                  <a:srgbClr val="002060"/>
                </a:solidFill>
                <a:latin typeface="Calibri Light" panose="020F0302020204030204"/>
                <a:cs typeface="Segoe UI" panose="020B0502040204020203" pitchFamily="34" charset="0"/>
              </a:rPr>
              <a:t>Критерії оцінювання навчальних досягнень здобувачів освіти</a:t>
            </a:r>
          </a:p>
          <a:p>
            <a:pPr defTabSz="685800"/>
            <a:r>
              <a:rPr lang="uk-UA" b="1" i="1" dirty="0">
                <a:solidFill>
                  <a:srgbClr val="002060"/>
                </a:solidFill>
                <a:latin typeface="Calibri Light" panose="020F0302020204030204"/>
                <a:cs typeface="Segoe UI" panose="020B0502040204020203" pitchFamily="34" charset="0"/>
              </a:rPr>
              <a:t>Аналітичні звіти</a:t>
            </a:r>
            <a:endParaRPr lang="ru-RU" b="1" i="1" dirty="0">
              <a:solidFill>
                <a:srgbClr val="002060"/>
              </a:solidFill>
              <a:latin typeface="Calibri Light" panose="020F0302020204030204"/>
              <a:cs typeface="Segoe UI" panose="020B0502040204020203" pitchFamily="34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A74D15AA-4B45-41B5-A81C-97FCBF019951}"/>
              </a:ext>
            </a:extLst>
          </p:cNvPr>
          <p:cNvSpPr/>
          <p:nvPr/>
        </p:nvSpPr>
        <p:spPr>
          <a:xfrm>
            <a:off x="1708285" y="4753875"/>
            <a:ext cx="4272775" cy="276999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685800"/>
            <a:r>
              <a:rPr lang="uk-UA" b="1" i="1" dirty="0">
                <a:solidFill>
                  <a:srgbClr val="002060"/>
                </a:solidFill>
                <a:latin typeface="Calibri Light" panose="020F0302020204030204"/>
                <a:cs typeface="Segoe UI" panose="020B0502040204020203" pitchFamily="34" charset="0"/>
              </a:rPr>
              <a:t>Анкетування учнів, батьків та педагогів 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74D15AA-4B45-41B5-A81C-97FCBF019951}"/>
              </a:ext>
            </a:extLst>
          </p:cNvPr>
          <p:cNvSpPr/>
          <p:nvPr/>
        </p:nvSpPr>
        <p:spPr>
          <a:xfrm>
            <a:off x="1766895" y="5662590"/>
            <a:ext cx="4272775" cy="276999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685800"/>
            <a:r>
              <a:rPr lang="uk-UA" b="1" i="1" dirty="0">
                <a:solidFill>
                  <a:srgbClr val="002060"/>
                </a:solidFill>
                <a:latin typeface="Calibri Light" panose="020F0302020204030204"/>
                <a:cs typeface="Segoe UI" panose="020B0502040204020203" pitchFamily="34" charset="0"/>
              </a:rPr>
              <a:t>За проведенням навчальних занять</a:t>
            </a:r>
          </a:p>
        </p:txBody>
      </p:sp>
      <p:sp>
        <p:nvSpPr>
          <p:cNvPr id="12" name="Прямоугольник: Скругленные углы 82">
            <a:extLst>
              <a:ext uri="{FF2B5EF4-FFF2-40B4-BE49-F238E27FC236}">
                <a16:creationId xmlns:a16="http://schemas.microsoft.com/office/drawing/2014/main" id="{F7F9128D-E30C-4733-AE4B-3863B632AE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50944" y="1437412"/>
            <a:ext cx="6756466" cy="134540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rgbClr val="7CEFD8">
                  <a:alpha val="79000"/>
                </a:srgbClr>
              </a:gs>
              <a:gs pos="61000">
                <a:srgbClr val="6672E4">
                  <a:alpha val="84000"/>
                </a:srgbClr>
              </a:gs>
              <a:gs pos="98000">
                <a:srgbClr val="882BE5">
                  <a:alpha val="66000"/>
                </a:srgbClr>
              </a:gs>
            </a:gsLst>
            <a:lin ang="72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: Скругленные углы 82">
            <a:extLst>
              <a:ext uri="{FF2B5EF4-FFF2-40B4-BE49-F238E27FC236}">
                <a16:creationId xmlns:a16="http://schemas.microsoft.com/office/drawing/2014/main" id="{F7F9128D-E30C-4733-AE4B-3863B632AE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32588" y="4364892"/>
            <a:ext cx="6756466" cy="134540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rgbClr val="7CEFD8">
                  <a:alpha val="79000"/>
                </a:srgbClr>
              </a:gs>
              <a:gs pos="61000">
                <a:srgbClr val="6672E4">
                  <a:alpha val="84000"/>
                </a:srgbClr>
              </a:gs>
              <a:gs pos="98000">
                <a:srgbClr val="882BE5">
                  <a:alpha val="66000"/>
                </a:srgbClr>
              </a:gs>
            </a:gsLst>
            <a:lin ang="72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: Скругленные углы 82">
            <a:extLst>
              <a:ext uri="{FF2B5EF4-FFF2-40B4-BE49-F238E27FC236}">
                <a16:creationId xmlns:a16="http://schemas.microsoft.com/office/drawing/2014/main" id="{F7F9128D-E30C-4733-AE4B-3863B632AE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8822" y="5213566"/>
            <a:ext cx="6756466" cy="134540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rgbClr val="7CEFD8">
                  <a:alpha val="79000"/>
                </a:srgbClr>
              </a:gs>
              <a:gs pos="61000">
                <a:srgbClr val="6672E4">
                  <a:alpha val="84000"/>
                </a:srgbClr>
              </a:gs>
              <a:gs pos="98000">
                <a:srgbClr val="882BE5">
                  <a:alpha val="66000"/>
                </a:srgbClr>
              </a:gs>
            </a:gsLst>
            <a:lin ang="72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1935" y="2008241"/>
            <a:ext cx="90325" cy="91399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6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5105" y="2267170"/>
            <a:ext cx="90325" cy="91399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7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1934" y="2487450"/>
            <a:ext cx="90325" cy="91399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8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0801" y="2746379"/>
            <a:ext cx="90325" cy="91399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9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0763" y="3005904"/>
            <a:ext cx="90325" cy="91399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0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1934" y="3500447"/>
            <a:ext cx="90325" cy="91399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1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0764" y="3732546"/>
            <a:ext cx="90325" cy="91399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3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0800" y="5752440"/>
            <a:ext cx="90325" cy="91399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0763" y="4815236"/>
            <a:ext cx="90325" cy="91399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133751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CF5836-18FB-4E5E-966A-DF42F580DE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0"/>
            <a:ext cx="7886700" cy="1325563"/>
          </a:xfrm>
        </p:spPr>
        <p:txBody>
          <a:bodyPr/>
          <a:lstStyle/>
          <a:p>
            <a:pPr algn="ctr"/>
            <a:r>
              <a:rPr lang="uk-UA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Опитування батьків</a:t>
            </a:r>
          </a:p>
        </p:txBody>
      </p:sp>
      <p:pic>
        <p:nvPicPr>
          <p:cNvPr id="4" name="Picture 1">
            <a:extLst>
              <a:ext uri="{FF2B5EF4-FFF2-40B4-BE49-F238E27FC236}">
                <a16:creationId xmlns:a16="http://schemas.microsoft.com/office/drawing/2014/main" id="{00000000-0008-0000-0000-00000104000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43330" y="1431235"/>
            <a:ext cx="8657339" cy="54267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336713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0233CB-8EB4-428F-ABE7-2989551AEC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pPr algn="ctr"/>
            <a:r>
              <a:rPr lang="uk-UA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Здобувачі   освіти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00000000-0008-0000-0000-00000204000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214293" y="1325563"/>
            <a:ext cx="9225772" cy="516731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829665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0000000-0008-0000-0000-00000304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24957" y="679173"/>
            <a:ext cx="8694086" cy="60661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049021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4017157" y="2613579"/>
            <a:ext cx="4828976" cy="1460676"/>
            <a:chOff x="313176" y="67989"/>
            <a:chExt cx="4828976" cy="1460676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313176" y="67989"/>
              <a:ext cx="4828976" cy="1359793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TextBox 14"/>
            <p:cNvSpPr txBox="1"/>
            <p:nvPr/>
          </p:nvSpPr>
          <p:spPr>
            <a:xfrm>
              <a:off x="341811" y="168872"/>
              <a:ext cx="4354723" cy="13597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lvl="0" defTabSz="933450">
                <a:lnSpc>
                  <a:spcPct val="8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 закладі освіти здійснюється аналіз результатів навчання здобувачів освіти</a:t>
              </a:r>
              <a:endParaRPr lang="ru-RU" sz="2000" kern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4017157" y="4192436"/>
            <a:ext cx="4224140" cy="776897"/>
            <a:chOff x="313176" y="1495772"/>
            <a:chExt cx="4828976" cy="1359793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313176" y="1495772"/>
              <a:ext cx="4828976" cy="1359793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TextBox 12"/>
            <p:cNvSpPr txBox="1"/>
            <p:nvPr/>
          </p:nvSpPr>
          <p:spPr>
            <a:xfrm>
              <a:off x="313176" y="1495772"/>
              <a:ext cx="4828976" cy="13597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lvl="0" defTabSz="933450">
                <a:lnSpc>
                  <a:spcPct val="8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 закладі освіти впроваджується система формувального оцінювання </a:t>
              </a:r>
              <a:endParaRPr lang="ru-RU" sz="2000" kern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737" y="2480782"/>
            <a:ext cx="2418817" cy="3423308"/>
          </a:xfrm>
          <a:prstGeom prst="rect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</p:pic>
      <p:sp>
        <p:nvSpPr>
          <p:cNvPr id="17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7905" y="2851195"/>
            <a:ext cx="479739" cy="46273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9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7906" y="4260660"/>
            <a:ext cx="479738" cy="456345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94829" y="37815"/>
            <a:ext cx="6154342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Вимога/правило 2.2.</a:t>
            </a:r>
          </a:p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ЗАСТОСУВАННЯ ВНУТРІШНЬОГО МОНІТОРИНГУ, ЩО ПЕРЕДБАЧАЄ СИСТЕМАТИЧНЕ ВІДСТЕЖЕННЯ ТА КОРИГУВАННЯ РЕЗУЛЬТАТІВ НАВЧАННЯ КОЖНОГО ЗДОБУВАЧА ОСВІТИ</a:t>
            </a:r>
            <a:endParaRPr lang="uk-UA" sz="2000" b="1" dirty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368671" y="4338138"/>
            <a:ext cx="5982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4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2.2.2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368671" y="2939061"/>
            <a:ext cx="5982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4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2.2.1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91579" y="2465229"/>
            <a:ext cx="48711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  <a:p>
            <a:pPr algn="ctr"/>
            <a:r>
              <a:rPr lang="uk-UA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  <a:p>
            <a:pPr algn="ctr"/>
            <a:r>
              <a:rPr lang="uk-UA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  <a:p>
            <a:pPr algn="ctr"/>
            <a:r>
              <a:rPr lang="uk-UA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</a:p>
          <a:p>
            <a:pPr algn="ctr"/>
            <a:r>
              <a:rPr lang="uk-UA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</a:p>
          <a:p>
            <a:pPr algn="ctr"/>
            <a:r>
              <a:rPr lang="uk-UA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  <a:p>
            <a:pPr algn="ctr"/>
            <a:r>
              <a:rPr lang="uk-UA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</a:p>
          <a:p>
            <a:pPr algn="ctr"/>
            <a:r>
              <a:rPr lang="uk-UA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9DE6A47E-C4CC-416D-9C28-3273394521C8}"/>
              </a:ext>
            </a:extLst>
          </p:cNvPr>
          <p:cNvSpPr/>
          <p:nvPr/>
        </p:nvSpPr>
        <p:spPr>
          <a:xfrm>
            <a:off x="3211145" y="6079601"/>
            <a:ext cx="2679067" cy="29918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r" rtl="0">
              <a:lnSpc>
                <a:spcPct val="80000"/>
              </a:lnSpc>
            </a:pPr>
            <a:r>
              <a:rPr lang="uk-UA" sz="1200" b="1" i="1" dirty="0">
                <a:solidFill>
                  <a:srgbClr val="FF0000"/>
                </a:solidFill>
                <a:latin typeface="+mj-lt"/>
                <a:cs typeface="Segoe UI" panose="020B0502040204020203" pitchFamily="34" charset="0"/>
              </a:rPr>
              <a:t>Критерій</a:t>
            </a:r>
            <a:r>
              <a:rPr lang="uk-UA" sz="1200" i="1" dirty="0">
                <a:solidFill>
                  <a:srgbClr val="002060"/>
                </a:solidFill>
                <a:latin typeface="+mj-lt"/>
                <a:cs typeface="Segoe UI" panose="020B0502040204020203" pitchFamily="34" charset="0"/>
              </a:rPr>
              <a:t> - мірило, інструмент для оцінювання окремих компонентів</a:t>
            </a:r>
            <a:endParaRPr lang="ru-RU" sz="1200" i="1" dirty="0">
              <a:solidFill>
                <a:srgbClr val="002060"/>
              </a:solidFill>
              <a:latin typeface="+mj-lt"/>
              <a:cs typeface="Segoe UI" panose="020B0502040204020203" pitchFamily="34" charset="0"/>
            </a:endParaRPr>
          </a:p>
        </p:txBody>
      </p:sp>
      <p:pic>
        <p:nvPicPr>
          <p:cNvPr id="23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5867438"/>
            <a:ext cx="9144000" cy="100679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8871957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1837" y="-14866"/>
            <a:ext cx="6299977" cy="71749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0010" tIns="80010" rIns="80010" bIns="80010" numCol="1" spcCol="1270" anchor="t" anchorCtr="0">
            <a:noAutofit/>
          </a:bodyPr>
          <a:lstStyle/>
          <a:p>
            <a:pPr lvl="0" algn="ctr" defTabSz="933450">
              <a:lnSpc>
                <a:spcPct val="80000"/>
              </a:lnSpc>
              <a:spcBef>
                <a:spcPct val="0"/>
              </a:spcBef>
              <a:spcAft>
                <a:spcPct val="35000"/>
              </a:spcAft>
            </a:pPr>
            <a:r>
              <a:rPr lang="uk-UA" sz="2800" b="1" kern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2.2.1.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закладі освіти здійснюється аналіз результатів навчання здобувачів освіти</a:t>
            </a:r>
          </a:p>
          <a:p>
            <a:pPr lvl="0" algn="ctr" defTabSz="933450">
              <a:lnSpc>
                <a:spcPct val="80000"/>
              </a:lnSpc>
              <a:spcBef>
                <a:spcPct val="0"/>
              </a:spcBef>
              <a:spcAft>
                <a:spcPct val="35000"/>
              </a:spcAft>
            </a:pP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45922" y="2950453"/>
            <a:ext cx="3940619" cy="584775"/>
          </a:xfrm>
          <a:prstGeom prst="rect">
            <a:avLst/>
          </a:prstGeom>
          <a:solidFill>
            <a:srgbClr val="8BF5AE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wrap="square" rtlCol="0">
            <a:spAutoFit/>
          </a:bodyPr>
          <a:lstStyle/>
          <a:p>
            <a:r>
              <a:rPr lang="ru-RU" sz="16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Визначити якість функціонування  системи освіти у закладі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542316" y="3693449"/>
            <a:ext cx="3944226" cy="584775"/>
          </a:xfrm>
          <a:prstGeom prst="rect">
            <a:avLst/>
          </a:prstGeom>
          <a:solidFill>
            <a:srgbClr val="8BF5AE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wrap="square" rtlCol="0">
            <a:spAutoFit/>
          </a:bodyPr>
          <a:lstStyle/>
          <a:p>
            <a:r>
              <a:rPr lang="ru-RU" sz="16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Визначити дієвість та об’єктивність підходу з боку вчителя</a:t>
            </a:r>
            <a:r>
              <a:rPr lang="en-US" sz="16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16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оцінюванн</a:t>
            </a:r>
            <a:r>
              <a:rPr lang="uk-UA" sz="16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учнів</a:t>
            </a:r>
            <a:endParaRPr lang="ru-RU" sz="1600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49533" y="5881734"/>
            <a:ext cx="3937007" cy="584775"/>
          </a:xfrm>
          <a:prstGeom prst="rect">
            <a:avLst/>
          </a:prstGeom>
          <a:solidFill>
            <a:srgbClr val="8BF5AE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wrap="square" rtlCol="0">
            <a:spAutoFit/>
          </a:bodyPr>
          <a:lstStyle/>
          <a:p>
            <a:r>
              <a:rPr lang="ru-RU" sz="16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Допомогти педагогу скорегувати освітній процес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549527" y="4436445"/>
            <a:ext cx="3937014" cy="584775"/>
          </a:xfrm>
          <a:prstGeom prst="rect">
            <a:avLst/>
          </a:prstGeom>
          <a:solidFill>
            <a:srgbClr val="8BF5AE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wrap="square" rtlCol="0">
            <a:spAutoFit/>
          </a:bodyPr>
          <a:lstStyle/>
          <a:p>
            <a:r>
              <a:rPr lang="ru-RU" sz="16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З’ясувати рівень реалізації компетентнісного підходу </a:t>
            </a:r>
          </a:p>
        </p:txBody>
      </p:sp>
      <p:sp>
        <p:nvSpPr>
          <p:cNvPr id="84" name="Прямоугольник 83"/>
          <p:cNvSpPr/>
          <p:nvPr/>
        </p:nvSpPr>
        <p:spPr>
          <a:xfrm>
            <a:off x="500778" y="2154328"/>
            <a:ext cx="40531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Моніторинг навчальних досягнень учнів дає можливість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549531" y="5167181"/>
            <a:ext cx="3937010" cy="584775"/>
          </a:xfrm>
          <a:prstGeom prst="rect">
            <a:avLst/>
          </a:prstGeom>
          <a:solidFill>
            <a:srgbClr val="8BF5AE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wrap="square" rtlCol="0">
            <a:spAutoFit/>
          </a:bodyPr>
          <a:lstStyle/>
          <a:p>
            <a:r>
              <a:rPr lang="ru-RU" sz="16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Простежити системність в оцінюванні учнів, динаміку їх навчальних досягнень</a:t>
            </a:r>
          </a:p>
        </p:txBody>
      </p:sp>
      <p:sp>
        <p:nvSpPr>
          <p:cNvPr id="88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823" y="3164254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90" name="Прямоугольник: Скругленные углы 82">
            <a:extLst>
              <a:ext uri="{FF2B5EF4-FFF2-40B4-BE49-F238E27FC236}">
                <a16:creationId xmlns:a16="http://schemas.microsoft.com/office/drawing/2014/main" id="{F7F9128D-E30C-4733-AE4B-3863B632AE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38195" y="1104940"/>
            <a:ext cx="7797998" cy="77423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rgbClr val="7CEFD8">
                  <a:alpha val="79000"/>
                </a:srgbClr>
              </a:gs>
              <a:gs pos="61000">
                <a:srgbClr val="6672E4">
                  <a:alpha val="84000"/>
                </a:srgbClr>
              </a:gs>
              <a:gs pos="98000">
                <a:srgbClr val="882BE5">
                  <a:alpha val="66000"/>
                </a:srgbClr>
              </a:gs>
            </a:gsLst>
            <a:lin ang="72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1" name="Прямоугольник: Скругленные углы 82">
            <a:extLst>
              <a:ext uri="{FF2B5EF4-FFF2-40B4-BE49-F238E27FC236}">
                <a16:creationId xmlns:a16="http://schemas.microsoft.com/office/drawing/2014/main" id="{F7F9128D-E30C-4733-AE4B-3863B632AE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706255" y="2032971"/>
            <a:ext cx="7829938" cy="73621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rgbClr val="7CEFD8">
                  <a:alpha val="79000"/>
                </a:srgbClr>
              </a:gs>
              <a:gs pos="61000">
                <a:srgbClr val="6672E4">
                  <a:alpha val="84000"/>
                </a:srgbClr>
              </a:gs>
              <a:gs pos="98000">
                <a:srgbClr val="882BE5">
                  <a:alpha val="66000"/>
                </a:srgbClr>
              </a:gs>
            </a:gsLst>
            <a:lin ang="72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2" name="Прямоугольник 91">
            <a:extLst>
              <a:ext uri="{FF2B5EF4-FFF2-40B4-BE49-F238E27FC236}">
                <a16:creationId xmlns:a16="http://schemas.microsoft.com/office/drawing/2014/main" id="{A74D15AA-4B45-41B5-A81C-97FCBF019951}"/>
              </a:ext>
            </a:extLst>
          </p:cNvPr>
          <p:cNvSpPr/>
          <p:nvPr/>
        </p:nvSpPr>
        <p:spPr>
          <a:xfrm>
            <a:off x="821590" y="1211388"/>
            <a:ext cx="7631208" cy="73866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uk-UA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 МОНІТОРИНГУ </a:t>
            </a:r>
            <a:r>
              <a:rPr lang="uk-UA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виявити об’єктивний та раціональний підхід з боку вчителя до оцінювання навчальних досягнень здобувачів освіти, простеження системності в оцінюванні учнів, динаміки їх навчальних досягнень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3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822" y="3923872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94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823" y="4652427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95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560" y="5380982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96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822" y="6095535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97" name="TextBox 96"/>
          <p:cNvSpPr txBox="1"/>
          <p:nvPr/>
        </p:nvSpPr>
        <p:spPr>
          <a:xfrm>
            <a:off x="268822" y="859457"/>
            <a:ext cx="4437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8411744" y="919000"/>
            <a:ext cx="4437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9" name="Прямоугольник 98">
            <a:extLst>
              <a:ext uri="{FF2B5EF4-FFF2-40B4-BE49-F238E27FC236}">
                <a16:creationId xmlns:a16="http://schemas.microsoft.com/office/drawing/2014/main" id="{AD1F5E0B-9D11-43FF-9946-9B61EF9D6E88}"/>
              </a:ext>
            </a:extLst>
          </p:cNvPr>
          <p:cNvSpPr/>
          <p:nvPr/>
        </p:nvSpPr>
        <p:spPr>
          <a:xfrm>
            <a:off x="4870907" y="2954376"/>
            <a:ext cx="4082289" cy="3385542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rtl="0"/>
            <a:r>
              <a:rPr lang="uk-UA" sz="20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самооцінювання освітньої діяльності закладу</a:t>
            </a:r>
          </a:p>
          <a:p>
            <a:pPr rtl="0"/>
            <a:r>
              <a:rPr lang="uk-UA" sz="20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складанні річного плану роботи</a:t>
            </a:r>
          </a:p>
          <a:p>
            <a:pPr rtl="0"/>
            <a:r>
              <a:rPr lang="uk-UA" sz="20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процесі розроблення стратегії розвитку закладу освіти</a:t>
            </a:r>
          </a:p>
          <a:p>
            <a:pPr rtl="0"/>
            <a:r>
              <a:rPr lang="uk-UA" sz="20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процесі планування науково-методичної роботи закладу освіти</a:t>
            </a:r>
          </a:p>
          <a:p>
            <a:pPr rtl="0"/>
            <a:r>
              <a:rPr lang="uk-UA" sz="20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визначення напрямів підвищення кваліфікації педагогічних працівників</a:t>
            </a:r>
          </a:p>
          <a:p>
            <a:r>
              <a:rPr lang="uk-UA" sz="20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визначення індивідуальної освітньої траєкторії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104585" y="2199891"/>
            <a:ext cx="36292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Як використовувати результати моніторингових досліджень</a:t>
            </a:r>
          </a:p>
        </p:txBody>
      </p:sp>
      <p:sp>
        <p:nvSpPr>
          <p:cNvPr id="106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0947" y="3000224"/>
            <a:ext cx="90325" cy="91399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07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0946" y="3246231"/>
            <a:ext cx="90325" cy="91399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09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4866" y="3887193"/>
            <a:ext cx="90325" cy="91399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10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1826" y="4278101"/>
            <a:ext cx="90325" cy="91399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11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0441" y="4733088"/>
            <a:ext cx="90325" cy="91399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656292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0D8733-D236-48B8-B1AF-7BDDD7E57A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2.2.1.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закладі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освіти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здійснюється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аналіз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результатів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навчання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здобувачів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освіти</a:t>
            </a:r>
            <a:b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3600" dirty="0"/>
          </a:p>
        </p:txBody>
      </p:sp>
      <p:graphicFrame>
        <p:nvGraphicFramePr>
          <p:cNvPr id="4" name="Місце для вмісту 3">
            <a:extLst>
              <a:ext uri="{FF2B5EF4-FFF2-40B4-BE49-F238E27FC236}">
                <a16:creationId xmlns:a16="http://schemas.microsoft.com/office/drawing/2014/main" id="{ABA96256-7258-4C48-9A7A-37D86C859DE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34170155"/>
              </p:ext>
            </p:extLst>
          </p:nvPr>
        </p:nvGraphicFramePr>
        <p:xfrm>
          <a:off x="628650" y="1894830"/>
          <a:ext cx="7926456" cy="30683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39402">
                  <a:extLst>
                    <a:ext uri="{9D8B030D-6E8A-4147-A177-3AD203B41FA5}">
                      <a16:colId xmlns:a16="http://schemas.microsoft.com/office/drawing/2014/main" val="1310845895"/>
                    </a:ext>
                  </a:extLst>
                </a:gridCol>
                <a:gridCol w="819402">
                  <a:extLst>
                    <a:ext uri="{9D8B030D-6E8A-4147-A177-3AD203B41FA5}">
                      <a16:colId xmlns:a16="http://schemas.microsoft.com/office/drawing/2014/main" val="1998207861"/>
                    </a:ext>
                  </a:extLst>
                </a:gridCol>
                <a:gridCol w="1045445">
                  <a:extLst>
                    <a:ext uri="{9D8B030D-6E8A-4147-A177-3AD203B41FA5}">
                      <a16:colId xmlns:a16="http://schemas.microsoft.com/office/drawing/2014/main" val="2470889341"/>
                    </a:ext>
                  </a:extLst>
                </a:gridCol>
                <a:gridCol w="1059573">
                  <a:extLst>
                    <a:ext uri="{9D8B030D-6E8A-4147-A177-3AD203B41FA5}">
                      <a16:colId xmlns:a16="http://schemas.microsoft.com/office/drawing/2014/main" val="2887126811"/>
                    </a:ext>
                  </a:extLst>
                </a:gridCol>
                <a:gridCol w="1087828">
                  <a:extLst>
                    <a:ext uri="{9D8B030D-6E8A-4147-A177-3AD203B41FA5}">
                      <a16:colId xmlns:a16="http://schemas.microsoft.com/office/drawing/2014/main" val="3731752601"/>
                    </a:ext>
                  </a:extLst>
                </a:gridCol>
                <a:gridCol w="974806">
                  <a:extLst>
                    <a:ext uri="{9D8B030D-6E8A-4147-A177-3AD203B41FA5}">
                      <a16:colId xmlns:a16="http://schemas.microsoft.com/office/drawing/2014/main" val="2977881555"/>
                    </a:ext>
                  </a:extLst>
                </a:gridCol>
              </a:tblGrid>
              <a:tr h="123348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Вимога</a:t>
                      </a:r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2.2. </a:t>
                      </a:r>
                      <a:r>
                        <a:rPr lang="ru-RU" sz="2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Систематичне</a:t>
                      </a:r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відстеження</a:t>
                      </a:r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результатів</a:t>
                      </a:r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навчання</a:t>
                      </a:r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кожного </a:t>
                      </a:r>
                      <a:r>
                        <a:rPr lang="ru-RU" sz="2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учня</a:t>
                      </a:r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та </a:t>
                      </a:r>
                      <a:r>
                        <a:rPr lang="ru-RU" sz="2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надання</a:t>
                      </a:r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йому</a:t>
                      </a:r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(за потреби) </a:t>
                      </a:r>
                      <a:r>
                        <a:rPr lang="ru-RU" sz="2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підтримки</a:t>
                      </a:r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</a:t>
                      </a:r>
                      <a:r>
                        <a:rPr lang="ru-RU" sz="2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освітньому</a:t>
                      </a:r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процесі</a:t>
                      </a:r>
                      <a:endParaRPr lang="ru-RU" sz="20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Рівень(число)</a:t>
                      </a:r>
                      <a:endParaRPr lang="uk-UA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Високий</a:t>
                      </a:r>
                      <a:endParaRPr lang="uk-UA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Достатній</a:t>
                      </a:r>
                      <a:endParaRPr lang="uk-UA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ВП</a:t>
                      </a:r>
                      <a:endParaRPr lang="uk-UA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Низький</a:t>
                      </a:r>
                      <a:endParaRPr lang="uk-UA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59051714"/>
                  </a:ext>
                </a:extLst>
              </a:tr>
              <a:tr h="12300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0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Критерій</a:t>
                      </a:r>
                      <a:r>
                        <a:rPr lang="ru-RU" sz="20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2.2.1. У </a:t>
                      </a:r>
                      <a:r>
                        <a:rPr lang="ru-RU" sz="20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закладі</a:t>
                      </a:r>
                      <a:r>
                        <a:rPr lang="ru-RU" sz="20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освіти</a:t>
                      </a:r>
                      <a:r>
                        <a:rPr lang="ru-RU" sz="20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здійснюється</a:t>
                      </a:r>
                      <a:r>
                        <a:rPr lang="ru-RU" sz="20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аналіз</a:t>
                      </a:r>
                      <a:r>
                        <a:rPr lang="ru-RU" sz="20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результатів</a:t>
                      </a:r>
                      <a:r>
                        <a:rPr lang="ru-RU" sz="20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навчання</a:t>
                      </a:r>
                      <a:r>
                        <a:rPr lang="ru-RU" sz="20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учнів</a:t>
                      </a:r>
                      <a:endParaRPr lang="ru-RU" sz="2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3,25</a:t>
                      </a:r>
                      <a:endParaRPr lang="uk-UA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050034931"/>
                  </a:ext>
                </a:extLst>
              </a:tr>
            </a:tbl>
          </a:graphicData>
        </a:graphic>
      </p:graphicFrame>
      <p:graphicFrame>
        <p:nvGraphicFramePr>
          <p:cNvPr id="5" name="Таблиця 4">
            <a:extLst>
              <a:ext uri="{FF2B5EF4-FFF2-40B4-BE49-F238E27FC236}">
                <a16:creationId xmlns:a16="http://schemas.microsoft.com/office/drawing/2014/main" id="{8948CEBC-E6DC-4F27-9401-F0C80EAAC7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8235810"/>
              </p:ext>
            </p:extLst>
          </p:nvPr>
        </p:nvGraphicFramePr>
        <p:xfrm>
          <a:off x="318052" y="5409288"/>
          <a:ext cx="8507896" cy="12172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05648">
                  <a:extLst>
                    <a:ext uri="{9D8B030D-6E8A-4147-A177-3AD203B41FA5}">
                      <a16:colId xmlns:a16="http://schemas.microsoft.com/office/drawing/2014/main" val="1487089205"/>
                    </a:ext>
                  </a:extLst>
                </a:gridCol>
                <a:gridCol w="2302140">
                  <a:extLst>
                    <a:ext uri="{9D8B030D-6E8A-4147-A177-3AD203B41FA5}">
                      <a16:colId xmlns:a16="http://schemas.microsoft.com/office/drawing/2014/main" val="2589558971"/>
                    </a:ext>
                  </a:extLst>
                </a:gridCol>
                <a:gridCol w="2042640">
                  <a:extLst>
                    <a:ext uri="{9D8B030D-6E8A-4147-A177-3AD203B41FA5}">
                      <a16:colId xmlns:a16="http://schemas.microsoft.com/office/drawing/2014/main" val="1304175538"/>
                    </a:ext>
                  </a:extLst>
                </a:gridCol>
                <a:gridCol w="2057468">
                  <a:extLst>
                    <a:ext uri="{9D8B030D-6E8A-4147-A177-3AD203B41FA5}">
                      <a16:colId xmlns:a16="http://schemas.microsoft.com/office/drawing/2014/main" val="2823747151"/>
                    </a:ext>
                  </a:extLst>
                </a:gridCol>
              </a:tblGrid>
              <a:tr h="179070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ru-RU" sz="2400" b="1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Шкала </a:t>
                      </a:r>
                      <a:r>
                        <a:rPr lang="ru-RU" sz="2400" b="1" u="sng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визначення</a:t>
                      </a:r>
                      <a:r>
                        <a:rPr lang="ru-RU" sz="2400" b="1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u="sng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рівня</a:t>
                      </a:r>
                      <a:r>
                        <a:rPr lang="ru-RU" sz="2400" b="1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u="sng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якості</a:t>
                      </a:r>
                      <a:r>
                        <a:rPr lang="ru-RU" sz="2400" b="1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u="sng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освітньої</a:t>
                      </a:r>
                      <a:r>
                        <a:rPr lang="ru-RU" sz="2400" b="1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u="sng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діяльності</a:t>
                      </a:r>
                      <a:endParaRPr lang="ru-RU" sz="2400" b="1" i="0" u="sng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5305497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1,0 − 1,65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1,66 − 2,65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2,66 − 3,59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3,60 − 4,0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63614348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низький рівень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рівень, що вимагає покращення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достатній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високий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74068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36211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54FAC0-CA0B-4A59-81ED-066A98614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90413"/>
            <a:ext cx="8267146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2.2.2. 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закладі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освіти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впроваджується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система </a:t>
            </a:r>
            <a:r>
              <a:rPr lang="ru-RU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формувального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оцінювання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(у </a:t>
            </a:r>
            <a:r>
              <a:rPr lang="ru-RU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липні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) </a:t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dirty="0"/>
          </a:p>
        </p:txBody>
      </p:sp>
      <p:graphicFrame>
        <p:nvGraphicFramePr>
          <p:cNvPr id="4" name="Місце для вмісту 3">
            <a:extLst>
              <a:ext uri="{FF2B5EF4-FFF2-40B4-BE49-F238E27FC236}">
                <a16:creationId xmlns:a16="http://schemas.microsoft.com/office/drawing/2014/main" id="{61B79581-09FF-4ECA-895C-7BEA7CD238A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2131724"/>
              </p:ext>
            </p:extLst>
          </p:nvPr>
        </p:nvGraphicFramePr>
        <p:xfrm>
          <a:off x="387900" y="2322195"/>
          <a:ext cx="8507896" cy="22136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84823">
                  <a:extLst>
                    <a:ext uri="{9D8B030D-6E8A-4147-A177-3AD203B41FA5}">
                      <a16:colId xmlns:a16="http://schemas.microsoft.com/office/drawing/2014/main" val="551763962"/>
                    </a:ext>
                  </a:extLst>
                </a:gridCol>
                <a:gridCol w="841751">
                  <a:extLst>
                    <a:ext uri="{9D8B030D-6E8A-4147-A177-3AD203B41FA5}">
                      <a16:colId xmlns:a16="http://schemas.microsoft.com/office/drawing/2014/main" val="258064483"/>
                    </a:ext>
                  </a:extLst>
                </a:gridCol>
                <a:gridCol w="1073958">
                  <a:extLst>
                    <a:ext uri="{9D8B030D-6E8A-4147-A177-3AD203B41FA5}">
                      <a16:colId xmlns:a16="http://schemas.microsoft.com/office/drawing/2014/main" val="194068785"/>
                    </a:ext>
                  </a:extLst>
                </a:gridCol>
                <a:gridCol w="1088472">
                  <a:extLst>
                    <a:ext uri="{9D8B030D-6E8A-4147-A177-3AD203B41FA5}">
                      <a16:colId xmlns:a16="http://schemas.microsoft.com/office/drawing/2014/main" val="4175634690"/>
                    </a:ext>
                  </a:extLst>
                </a:gridCol>
                <a:gridCol w="1117498">
                  <a:extLst>
                    <a:ext uri="{9D8B030D-6E8A-4147-A177-3AD203B41FA5}">
                      <a16:colId xmlns:a16="http://schemas.microsoft.com/office/drawing/2014/main" val="2314572710"/>
                    </a:ext>
                  </a:extLst>
                </a:gridCol>
                <a:gridCol w="1001394">
                  <a:extLst>
                    <a:ext uri="{9D8B030D-6E8A-4147-A177-3AD203B41FA5}">
                      <a16:colId xmlns:a16="http://schemas.microsoft.com/office/drawing/2014/main" val="2497278770"/>
                    </a:ext>
                  </a:extLst>
                </a:gridCol>
              </a:tblGrid>
              <a:tr h="6762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Вимога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2.2. </a:t>
                      </a:r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Систематичне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відстеження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результатів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навчання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кожного </a:t>
                      </a:r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учня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та </a:t>
                      </a:r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надання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йому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(за потреби) </a:t>
                      </a:r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підтримки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</a:t>
                      </a:r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освітньому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процесі</a:t>
                      </a:r>
                      <a:endParaRPr lang="ru-RU" sz="18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Рівень(число)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Високий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Достатній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ВП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Низький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57891048"/>
                  </a:ext>
                </a:extLst>
              </a:tr>
              <a:tr h="73596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Критерій</a:t>
                      </a:r>
                      <a:r>
                        <a:rPr lang="ru-RU" sz="18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2.2.2. У </a:t>
                      </a:r>
                      <a:r>
                        <a:rPr lang="ru-RU" sz="18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закладі</a:t>
                      </a:r>
                      <a:r>
                        <a:rPr lang="ru-RU" sz="18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освіти</a:t>
                      </a:r>
                      <a:r>
                        <a:rPr lang="ru-RU" sz="18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впроваджується</a:t>
                      </a:r>
                      <a:r>
                        <a:rPr lang="ru-RU" sz="18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система </a:t>
                      </a:r>
                      <a:r>
                        <a:rPr lang="ru-RU" sz="18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формувального</a:t>
                      </a:r>
                      <a:r>
                        <a:rPr lang="ru-RU" sz="18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оцінювання</a:t>
                      </a:r>
                      <a:endParaRPr lang="ru-RU" sz="18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2,538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7861611"/>
                  </a:ext>
                </a:extLst>
              </a:tr>
            </a:tbl>
          </a:graphicData>
        </a:graphic>
      </p:graphicFrame>
      <p:graphicFrame>
        <p:nvGraphicFramePr>
          <p:cNvPr id="5" name="Таблиця 4">
            <a:extLst>
              <a:ext uri="{FF2B5EF4-FFF2-40B4-BE49-F238E27FC236}">
                <a16:creationId xmlns:a16="http://schemas.microsoft.com/office/drawing/2014/main" id="{0F15B0D6-9EC6-4F20-9F3A-B93045669C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8501502"/>
              </p:ext>
            </p:extLst>
          </p:nvPr>
        </p:nvGraphicFramePr>
        <p:xfrm>
          <a:off x="387900" y="5197254"/>
          <a:ext cx="8507896" cy="12172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05648">
                  <a:extLst>
                    <a:ext uri="{9D8B030D-6E8A-4147-A177-3AD203B41FA5}">
                      <a16:colId xmlns:a16="http://schemas.microsoft.com/office/drawing/2014/main" val="1487089205"/>
                    </a:ext>
                  </a:extLst>
                </a:gridCol>
                <a:gridCol w="2302140">
                  <a:extLst>
                    <a:ext uri="{9D8B030D-6E8A-4147-A177-3AD203B41FA5}">
                      <a16:colId xmlns:a16="http://schemas.microsoft.com/office/drawing/2014/main" val="2589558971"/>
                    </a:ext>
                  </a:extLst>
                </a:gridCol>
                <a:gridCol w="2042640">
                  <a:extLst>
                    <a:ext uri="{9D8B030D-6E8A-4147-A177-3AD203B41FA5}">
                      <a16:colId xmlns:a16="http://schemas.microsoft.com/office/drawing/2014/main" val="1304175538"/>
                    </a:ext>
                  </a:extLst>
                </a:gridCol>
                <a:gridCol w="2057468">
                  <a:extLst>
                    <a:ext uri="{9D8B030D-6E8A-4147-A177-3AD203B41FA5}">
                      <a16:colId xmlns:a16="http://schemas.microsoft.com/office/drawing/2014/main" val="2823747151"/>
                    </a:ext>
                  </a:extLst>
                </a:gridCol>
              </a:tblGrid>
              <a:tr h="179070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ru-RU" sz="2400" b="1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Шкала </a:t>
                      </a:r>
                      <a:r>
                        <a:rPr lang="ru-RU" sz="2400" b="1" u="sng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визначення</a:t>
                      </a:r>
                      <a:r>
                        <a:rPr lang="ru-RU" sz="2400" b="1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u="sng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рівня</a:t>
                      </a:r>
                      <a:r>
                        <a:rPr lang="ru-RU" sz="2400" b="1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u="sng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якості</a:t>
                      </a:r>
                      <a:r>
                        <a:rPr lang="ru-RU" sz="2400" b="1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u="sng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освітньої</a:t>
                      </a:r>
                      <a:r>
                        <a:rPr lang="ru-RU" sz="2400" b="1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u="sng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діяльності</a:t>
                      </a:r>
                      <a:endParaRPr lang="ru-RU" sz="2400" b="1" i="0" u="sng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5305497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1,0 − 1,65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1,66 − 2,65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2,66 − 3,59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3,60 − 4,0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63614348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низький рівень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рівень, що вимагає покращення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достатній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високий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74068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642904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55C686-2030-4054-8F75-B11EFFF00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57251"/>
            <a:ext cx="9144000" cy="1007267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algn="ctr"/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Вимога 2.2. Критерії 2.2.1- 2.2.2( у липні)</a:t>
            </a:r>
          </a:p>
        </p:txBody>
      </p:sp>
      <p:graphicFrame>
        <p:nvGraphicFramePr>
          <p:cNvPr id="4" name="Місце для вмісту 3">
            <a:extLst>
              <a:ext uri="{FF2B5EF4-FFF2-40B4-BE49-F238E27FC236}">
                <a16:creationId xmlns:a16="http://schemas.microsoft.com/office/drawing/2014/main" id="{AE7E9189-5006-429D-BA80-595CFAFA1C2E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107576" y="1864519"/>
          <a:ext cx="4128247" cy="4288632"/>
        </p:xfrm>
        <a:graphic>
          <a:graphicData uri="http://schemas.openxmlformats.org/drawingml/2006/table">
            <a:tbl>
              <a:tblPr/>
              <a:tblGrid>
                <a:gridCol w="1522487">
                  <a:extLst>
                    <a:ext uri="{9D8B030D-6E8A-4147-A177-3AD203B41FA5}">
                      <a16:colId xmlns:a16="http://schemas.microsoft.com/office/drawing/2014/main" val="3774535192"/>
                    </a:ext>
                  </a:extLst>
                </a:gridCol>
                <a:gridCol w="428142">
                  <a:extLst>
                    <a:ext uri="{9D8B030D-6E8A-4147-A177-3AD203B41FA5}">
                      <a16:colId xmlns:a16="http://schemas.microsoft.com/office/drawing/2014/main" val="2454683128"/>
                    </a:ext>
                  </a:extLst>
                </a:gridCol>
                <a:gridCol w="546250">
                  <a:extLst>
                    <a:ext uri="{9D8B030D-6E8A-4147-A177-3AD203B41FA5}">
                      <a16:colId xmlns:a16="http://schemas.microsoft.com/office/drawing/2014/main" val="140762993"/>
                    </a:ext>
                  </a:extLst>
                </a:gridCol>
                <a:gridCol w="553632">
                  <a:extLst>
                    <a:ext uri="{9D8B030D-6E8A-4147-A177-3AD203B41FA5}">
                      <a16:colId xmlns:a16="http://schemas.microsoft.com/office/drawing/2014/main" val="1947458620"/>
                    </a:ext>
                  </a:extLst>
                </a:gridCol>
                <a:gridCol w="568395">
                  <a:extLst>
                    <a:ext uri="{9D8B030D-6E8A-4147-A177-3AD203B41FA5}">
                      <a16:colId xmlns:a16="http://schemas.microsoft.com/office/drawing/2014/main" val="1163584218"/>
                    </a:ext>
                  </a:extLst>
                </a:gridCol>
                <a:gridCol w="509341">
                  <a:extLst>
                    <a:ext uri="{9D8B030D-6E8A-4147-A177-3AD203B41FA5}">
                      <a16:colId xmlns:a16="http://schemas.microsoft.com/office/drawing/2014/main" val="2060930324"/>
                    </a:ext>
                  </a:extLst>
                </a:gridCol>
              </a:tblGrid>
              <a:tr h="185880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Вимога</a:t>
                      </a:r>
                      <a:r>
                        <a:rPr lang="ru-RU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2.2. </a:t>
                      </a:r>
                      <a:r>
                        <a:rPr lang="ru-RU" sz="14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Систематичне</a:t>
                      </a:r>
                      <a:r>
                        <a:rPr lang="ru-RU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відстеження</a:t>
                      </a:r>
                      <a:r>
                        <a:rPr lang="ru-RU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результатів</a:t>
                      </a:r>
                      <a:r>
                        <a:rPr lang="ru-RU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навчання</a:t>
                      </a:r>
                      <a:r>
                        <a:rPr lang="ru-RU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кожного </a:t>
                      </a:r>
                      <a:r>
                        <a:rPr lang="ru-RU" sz="14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учня</a:t>
                      </a:r>
                      <a:r>
                        <a:rPr lang="ru-RU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та </a:t>
                      </a:r>
                      <a:r>
                        <a:rPr lang="ru-RU" sz="14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надання</a:t>
                      </a:r>
                      <a:r>
                        <a:rPr lang="ru-RU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йому</a:t>
                      </a:r>
                      <a:r>
                        <a:rPr lang="ru-RU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(за потреби) </a:t>
                      </a:r>
                      <a:r>
                        <a:rPr lang="ru-RU" sz="14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підтримки</a:t>
                      </a:r>
                      <a:r>
                        <a:rPr lang="ru-RU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</a:t>
                      </a:r>
                      <a:r>
                        <a:rPr lang="ru-RU" sz="14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освітньому</a:t>
                      </a:r>
                      <a:r>
                        <a:rPr lang="ru-RU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процесі</a:t>
                      </a:r>
                      <a:endParaRPr lang="ru-RU" sz="14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84A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Рівень(число)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Високий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Достатній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ВП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Низький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872556"/>
                  </a:ext>
                </a:extLst>
              </a:tr>
              <a:tr h="103584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Критерій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2.2.1. У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закладі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освіти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здійснюється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аналіз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результатів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навчання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учнів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3,25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939728"/>
                  </a:ext>
                </a:extLst>
              </a:tr>
              <a:tr h="12415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Критерій 2.2.2. У закладі освіти впроваджується система формувального оцінювання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3,154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7895407"/>
                  </a:ext>
                </a:extLst>
              </a:tr>
            </a:tbl>
          </a:graphicData>
        </a:graphic>
      </p:graphicFrame>
      <p:graphicFrame>
        <p:nvGraphicFramePr>
          <p:cNvPr id="5" name="Таблиця 4">
            <a:extLst>
              <a:ext uri="{FF2B5EF4-FFF2-40B4-BE49-F238E27FC236}">
                <a16:creationId xmlns:a16="http://schemas.microsoft.com/office/drawing/2014/main" id="{3599F817-2FD6-41A3-8C14-D2F3A33802E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343398" y="1822915"/>
          <a:ext cx="4800602" cy="4220528"/>
        </p:xfrm>
        <a:graphic>
          <a:graphicData uri="http://schemas.openxmlformats.org/drawingml/2006/table">
            <a:tbl>
              <a:tblPr/>
              <a:tblGrid>
                <a:gridCol w="1607443">
                  <a:extLst>
                    <a:ext uri="{9D8B030D-6E8A-4147-A177-3AD203B41FA5}">
                      <a16:colId xmlns:a16="http://schemas.microsoft.com/office/drawing/2014/main" val="1977950483"/>
                    </a:ext>
                  </a:extLst>
                </a:gridCol>
                <a:gridCol w="3193159">
                  <a:extLst>
                    <a:ext uri="{9D8B030D-6E8A-4147-A177-3AD203B41FA5}">
                      <a16:colId xmlns:a16="http://schemas.microsoft.com/office/drawing/2014/main" val="231352870"/>
                    </a:ext>
                  </a:extLst>
                </a:gridCol>
              </a:tblGrid>
              <a:tr h="3116104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5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19.1. </a:t>
                      </a:r>
                      <a:r>
                        <a:rPr lang="ru-RU" sz="15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</a:t>
                      </a:r>
                      <a:r>
                        <a:rPr lang="ru-RU" sz="15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здійснюється</a:t>
                      </a:r>
                      <a:r>
                        <a:rPr lang="ru-RU" sz="15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 </a:t>
                      </a:r>
                      <a:r>
                        <a:rPr lang="ru-RU" sz="15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закладі</a:t>
                      </a:r>
                      <a:r>
                        <a:rPr lang="ru-RU" sz="15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освіти</a:t>
                      </a:r>
                      <a:r>
                        <a:rPr lang="ru-RU" sz="15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моніторинг</a:t>
                      </a:r>
                      <a:r>
                        <a:rPr lang="ru-RU" sz="15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навчальних</a:t>
                      </a:r>
                      <a:r>
                        <a:rPr lang="ru-RU" sz="15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досягнень</a:t>
                      </a:r>
                      <a:r>
                        <a:rPr lang="ru-RU" sz="15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здобувачів</a:t>
                      </a:r>
                      <a:r>
                        <a:rPr lang="ru-RU" sz="15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освіти</a:t>
                      </a:r>
                      <a:r>
                        <a:rPr lang="ru-RU" sz="15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84A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кінці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кожного семестру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проводитьсся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моніторинг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навчальних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досягнень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учнів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2-11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класів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формі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перевірних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контрольних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робіт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 таких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предметів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українська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мова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читання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(2-4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угорська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мова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як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мова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навчання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(2-7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угорська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мова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як друга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іноземна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(5-9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класи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). У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березні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проводиться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повторний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моніторинг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 тих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предметів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, з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яких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були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зафіксовані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низькі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результати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На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виконання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річного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плану закладу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освіти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проводиться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моніторинг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навчальних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досягнень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учнів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 тих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предметів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, стан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викладання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яких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викладається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1раз в 5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років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.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Щорічно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 метою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якісної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підготовки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до ЗНО/НМТ у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березні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проводиться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моніторинг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навчальних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досягнень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 структурою ЗНО/НМТ у 10, 11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класах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, у тому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числі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й з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використанням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комп'ютерних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технологій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.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A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1171308"/>
                  </a:ext>
                </a:extLst>
              </a:tr>
              <a:tr h="1104424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19.2. </a:t>
                      </a:r>
                      <a:r>
                        <a:rPr lang="ru-RU" sz="14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</a:t>
                      </a:r>
                      <a:r>
                        <a:rPr lang="ru-RU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проводяться</a:t>
                      </a:r>
                      <a:r>
                        <a:rPr lang="ru-RU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 </a:t>
                      </a:r>
                      <a:r>
                        <a:rPr lang="ru-RU" sz="14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школі</a:t>
                      </a:r>
                      <a:r>
                        <a:rPr lang="ru-RU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заходи за </a:t>
                      </a:r>
                      <a:r>
                        <a:rPr lang="ru-RU" sz="14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підсумками</a:t>
                      </a:r>
                      <a:r>
                        <a:rPr lang="ru-RU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моніторингових</a:t>
                      </a:r>
                      <a:r>
                        <a:rPr lang="ru-RU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досліджень</a:t>
                      </a:r>
                      <a:r>
                        <a:rPr lang="ru-RU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84A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підсумками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моніторингових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досліджень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видаються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накази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школі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які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обговорюються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педагогічних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радах та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засіданнях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МО,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надаються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рекомендації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педагогічним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працівникам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За потреби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проводяться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повторні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моніторинги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A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47157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145047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09A432-5AF1-4282-BB8F-78C12CCD9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вивчення  документації</a:t>
            </a:r>
          </a:p>
        </p:txBody>
      </p:sp>
      <p:graphicFrame>
        <p:nvGraphicFramePr>
          <p:cNvPr id="4" name="Місце для вмісту 3">
            <a:extLst>
              <a:ext uri="{FF2B5EF4-FFF2-40B4-BE49-F238E27FC236}">
                <a16:creationId xmlns:a16="http://schemas.microsoft.com/office/drawing/2014/main" id="{FDA294B4-631E-4E87-B685-A4516F6744D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3478677"/>
              </p:ext>
            </p:extLst>
          </p:nvPr>
        </p:nvGraphicFramePr>
        <p:xfrm>
          <a:off x="92764" y="1404730"/>
          <a:ext cx="8918713" cy="5353879"/>
        </p:xfrm>
        <a:graphic>
          <a:graphicData uri="http://schemas.openxmlformats.org/drawingml/2006/table">
            <a:tbl>
              <a:tblPr/>
              <a:tblGrid>
                <a:gridCol w="5521336">
                  <a:extLst>
                    <a:ext uri="{9D8B030D-6E8A-4147-A177-3AD203B41FA5}">
                      <a16:colId xmlns:a16="http://schemas.microsoft.com/office/drawing/2014/main" val="268849238"/>
                    </a:ext>
                  </a:extLst>
                </a:gridCol>
                <a:gridCol w="3397377">
                  <a:extLst>
                    <a:ext uri="{9D8B030D-6E8A-4147-A177-3AD203B41FA5}">
                      <a16:colId xmlns:a16="http://schemas.microsoft.com/office/drawing/2014/main" val="3243692624"/>
                    </a:ext>
                  </a:extLst>
                </a:gridCol>
              </a:tblGrid>
              <a:tr h="954331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24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Узагальнююча</a:t>
                      </a:r>
                      <a:r>
                        <a:rPr lang="ru-RU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інформація</a:t>
                      </a:r>
                      <a:r>
                        <a:rPr lang="ru-RU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Форма </a:t>
                      </a:r>
                      <a:r>
                        <a:rPr lang="ru-RU" sz="24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вивчення</a:t>
                      </a:r>
                      <a:r>
                        <a:rPr lang="ru-RU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документації</a:t>
                      </a:r>
                      <a:endParaRPr lang="ru-RU" sz="2400" b="1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84A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3744748"/>
                  </a:ext>
                </a:extLst>
              </a:tr>
              <a:tr h="771562">
                <a:tc>
                  <a:txBody>
                    <a:bodyPr/>
                    <a:lstStyle/>
                    <a:p>
                      <a:pPr algn="l" rtl="0" fontAlgn="ctr"/>
                      <a:r>
                        <a:rPr lang="uk-UA" sz="1600" b="0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Питання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84A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Відповідь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A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4564547"/>
                  </a:ext>
                </a:extLst>
              </a:tr>
              <a:tr h="181399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</a:t>
                      </a:r>
                      <a:r>
                        <a:rPr lang="ru-RU" sz="20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Річний</a:t>
                      </a:r>
                      <a:r>
                        <a:rPr lang="ru-RU" sz="20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план </a:t>
                      </a:r>
                      <a:r>
                        <a:rPr lang="ru-RU" sz="20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роботи</a:t>
                      </a:r>
                      <a:r>
                        <a:rPr lang="ru-RU" sz="20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закладу </a:t>
                      </a:r>
                      <a:r>
                        <a:rPr lang="ru-RU" sz="20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освіти</a:t>
                      </a:r>
                      <a:r>
                        <a:rPr lang="ru-RU" sz="20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sz="20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містить</a:t>
                      </a:r>
                      <a:r>
                        <a:rPr lang="ru-RU" sz="20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заходи </a:t>
                      </a:r>
                      <a:r>
                        <a:rPr lang="ru-RU" sz="20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щодо</a:t>
                      </a:r>
                      <a:r>
                        <a:rPr lang="ru-RU" sz="20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моніторингу</a:t>
                      </a:r>
                      <a:r>
                        <a:rPr lang="ru-RU" sz="20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результатів</a:t>
                      </a:r>
                      <a:r>
                        <a:rPr lang="ru-RU" sz="20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навчання</a:t>
                      </a:r>
                      <a:r>
                        <a:rPr lang="ru-RU" sz="20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та </a:t>
                      </a:r>
                      <a:r>
                        <a:rPr lang="ru-RU" sz="20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розвитку</a:t>
                      </a:r>
                      <a:r>
                        <a:rPr lang="ru-RU" sz="20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здобувачів</a:t>
                      </a:r>
                      <a:r>
                        <a:rPr lang="ru-RU" sz="20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освіти</a:t>
                      </a:r>
                      <a:r>
                        <a:rPr lang="ru-RU" sz="20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20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формування</a:t>
                      </a:r>
                      <a:r>
                        <a:rPr lang="ru-RU" sz="20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їх</a:t>
                      </a:r>
                      <a:r>
                        <a:rPr lang="ru-RU" sz="20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компетентностей: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84A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так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A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9053201"/>
                  </a:ext>
                </a:extLst>
              </a:tr>
              <a:tr h="1813993"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</a:t>
                      </a:r>
                      <a:r>
                        <a:rPr lang="uk-UA" sz="20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Протоколи засідань педагогічної ради/накази з основної діяльності: наявність рішень щодо відстеження динаміки результатів навчальних досягнень учнів</a:t>
                      </a:r>
                      <a:endParaRPr lang="uk-UA" sz="16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84A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так, з </a:t>
                      </a:r>
                      <a:r>
                        <a:rPr lang="ru-RU" sz="2000" b="0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окремих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0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предметів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0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інваріантної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0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складової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0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упродовж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0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навчального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року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A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45575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218227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95BDD2-D5C1-404F-9562-A0EDC8225B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graphicFrame>
        <p:nvGraphicFramePr>
          <p:cNvPr id="5" name="Місце для вмісту 4">
            <a:extLst>
              <a:ext uri="{FF2B5EF4-FFF2-40B4-BE49-F238E27FC236}">
                <a16:creationId xmlns:a16="http://schemas.microsoft.com/office/drawing/2014/main" id="{97C84D97-8EF8-4E36-8FE1-2E174EBB08B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6122283"/>
              </p:ext>
            </p:extLst>
          </p:nvPr>
        </p:nvGraphicFramePr>
        <p:xfrm>
          <a:off x="92765" y="172278"/>
          <a:ext cx="8958469" cy="67417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67270">
                  <a:extLst>
                    <a:ext uri="{9D8B030D-6E8A-4147-A177-3AD203B41FA5}">
                      <a16:colId xmlns:a16="http://schemas.microsoft.com/office/drawing/2014/main" val="2614551763"/>
                    </a:ext>
                  </a:extLst>
                </a:gridCol>
                <a:gridCol w="5791199">
                  <a:extLst>
                    <a:ext uri="{9D8B030D-6E8A-4147-A177-3AD203B41FA5}">
                      <a16:colId xmlns:a16="http://schemas.microsoft.com/office/drawing/2014/main" val="2570359282"/>
                    </a:ext>
                  </a:extLst>
                </a:gridCol>
              </a:tblGrid>
              <a:tr h="776453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Узагальнююча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інформація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Опитувальник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для заступника </a:t>
                      </a:r>
                      <a:r>
                        <a:rPr lang="ru-RU" sz="1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керівника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закладу </a:t>
                      </a:r>
                      <a:r>
                        <a:rPr lang="ru-RU" sz="1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освіти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/для </a:t>
                      </a:r>
                      <a:r>
                        <a:rPr lang="ru-RU" sz="1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керівника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закладу </a:t>
                      </a:r>
                      <a:r>
                        <a:rPr lang="ru-RU" sz="1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освіти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(у штатному </a:t>
                      </a:r>
                      <a:r>
                        <a:rPr lang="ru-RU" sz="1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розписі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відсутня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посада заступника)/</a:t>
                      </a:r>
                      <a:r>
                        <a:rPr lang="ru-RU" sz="1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завідувача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філії</a:t>
                      </a:r>
                      <a:endParaRPr lang="ru-RU" sz="1800" b="1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83" marR="9483" marT="9483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5240902"/>
                  </a:ext>
                </a:extLst>
              </a:tr>
              <a:tr h="395632">
                <a:tc>
                  <a:txBody>
                    <a:bodyPr/>
                    <a:lstStyle/>
                    <a:p>
                      <a:pPr algn="l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Питання</a:t>
                      </a:r>
                      <a:endParaRPr lang="uk-UA" sz="1600" b="0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83" marR="9483" marT="9483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Відповідь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83" marR="9483" marT="9483" marB="0" anchor="ctr"/>
                </a:tc>
                <a:extLst>
                  <a:ext uri="{0D108BD9-81ED-4DB2-BD59-A6C34878D82A}">
                    <a16:rowId xmlns:a16="http://schemas.microsoft.com/office/drawing/2014/main" val="3528360235"/>
                  </a:ext>
                </a:extLst>
              </a:tr>
              <a:tr h="377571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19.1. </a:t>
                      </a:r>
                      <a:r>
                        <a:rPr lang="ru-RU" sz="16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</a:t>
                      </a:r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здійснюється</a:t>
                      </a:r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 </a:t>
                      </a:r>
                      <a:r>
                        <a:rPr lang="ru-RU" sz="16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закладі</a:t>
                      </a:r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освіти</a:t>
                      </a:r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моніторинг</a:t>
                      </a:r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навчальних</a:t>
                      </a:r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досягнень</a:t>
                      </a:r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здобувачів</a:t>
                      </a:r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освіти</a:t>
                      </a:r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ru-RU" sz="1600" b="1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83" marR="9483" marT="9483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кінці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кожного семестру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проводитьсся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моніторинг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навчальних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досягнень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учнів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2-11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класів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формі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перевірних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контрольних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робіт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 таких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предметів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українська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мова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читання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(2-4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угорська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мова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як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мова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навчання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(2-7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угорська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мова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як друга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іноземна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(5-9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класи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). У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березні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проводиться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повторний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моніторинг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 тих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предметів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, з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яких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були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зафіксовані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низькі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результати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На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виконання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річного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плану закладу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освіти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проводиться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моніторинг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навчальних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досягнень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учнів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 тих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предметів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, стан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викладання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яких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викладається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1раз в 5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років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.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Щорічно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 метою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якісної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підготовки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до ЗНО/НМТ у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березні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проводиться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моніторинг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навчальних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досягнень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стурктурою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ЗНО/НМТ у 10, 11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класах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, у тому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числі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й з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використанням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комп'ютерних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технологій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.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83" marR="9483" marT="9483" marB="0"/>
                </a:tc>
                <a:extLst>
                  <a:ext uri="{0D108BD9-81ED-4DB2-BD59-A6C34878D82A}">
                    <a16:rowId xmlns:a16="http://schemas.microsoft.com/office/drawing/2014/main" val="2121889398"/>
                  </a:ext>
                </a:extLst>
              </a:tr>
              <a:tr h="1737922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19.2</a:t>
                      </a:r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6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</a:t>
                      </a:r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проводяться</a:t>
                      </a:r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 </a:t>
                      </a:r>
                      <a:r>
                        <a:rPr lang="ru-RU" sz="16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школі</a:t>
                      </a:r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заходи за </a:t>
                      </a:r>
                      <a:r>
                        <a:rPr lang="ru-RU" sz="16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підсумками</a:t>
                      </a:r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моніторингових</a:t>
                      </a:r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досліджень</a:t>
                      </a:r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ru-RU" sz="1600" b="1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83" marR="9483" marT="9483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підсумками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моніторингових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досліджень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видаються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накази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школі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які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обговорюються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педгогічних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радах та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засіданнях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МО,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надаються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рекомендації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педагогічним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працівникам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За потреби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проводяться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повторні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i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моніторинги</a:t>
                      </a:r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83" marR="9483" marT="9483" marB="0"/>
                </a:tc>
                <a:extLst>
                  <a:ext uri="{0D108BD9-81ED-4DB2-BD59-A6C34878D82A}">
                    <a16:rowId xmlns:a16="http://schemas.microsoft.com/office/drawing/2014/main" val="15211609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85563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276572" y="96896"/>
            <a:ext cx="658642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 таке </a:t>
            </a:r>
          </a:p>
          <a:p>
            <a:pPr algn="ctr"/>
            <a:r>
              <a:rPr lang="uk-UA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ОЦІНЮВАННЯ ЗДОБУВАЧІВ ОСВІТИ?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83621" y="5510991"/>
            <a:ext cx="267304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Індивідуальна </a:t>
            </a:r>
          </a:p>
          <a:p>
            <a:pPr algn="ctr"/>
            <a:r>
              <a:rPr lang="uk-UA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освітня траєкторія</a:t>
            </a:r>
          </a:p>
          <a:p>
            <a:pPr algn="ctr"/>
            <a:r>
              <a:rPr lang="uk-UA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учня/учениці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Надпись 17">
            <a:extLst>
              <a:ext uri="{FF2B5EF4-FFF2-40B4-BE49-F238E27FC236}">
                <a16:creationId xmlns:a16="http://schemas.microsoft.com/office/drawing/2014/main" id="{39929E06-4AB9-4598-A963-82CCC18A3FF2}"/>
              </a:ext>
            </a:extLst>
          </p:cNvPr>
          <p:cNvSpPr txBox="1"/>
          <p:nvPr/>
        </p:nvSpPr>
        <p:spPr>
          <a:xfrm>
            <a:off x="653847" y="2194309"/>
            <a:ext cx="1673535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 rtl="0"/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Критерії </a:t>
            </a:r>
          </a:p>
          <a:p>
            <a:pPr algn="ctr" rtl="0"/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оцінювання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Надпись 23">
            <a:extLst>
              <a:ext uri="{FF2B5EF4-FFF2-40B4-BE49-F238E27FC236}">
                <a16:creationId xmlns:a16="http://schemas.microsoft.com/office/drawing/2014/main" id="{AB0754C1-4097-4CDA-B3CB-7304331CBBB9}"/>
              </a:ext>
            </a:extLst>
          </p:cNvPr>
          <p:cNvSpPr txBox="1"/>
          <p:nvPr/>
        </p:nvSpPr>
        <p:spPr>
          <a:xfrm>
            <a:off x="3083218" y="1618273"/>
            <a:ext cx="2505173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 rtl="0"/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Компетентнісний </a:t>
            </a:r>
          </a:p>
          <a:p>
            <a:pPr algn="ctr" rtl="0"/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підхід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Надпись 23">
            <a:extLst>
              <a:ext uri="{FF2B5EF4-FFF2-40B4-BE49-F238E27FC236}">
                <a16:creationId xmlns:a16="http://schemas.microsoft.com/office/drawing/2014/main" id="{AB0754C1-4097-4CDA-B3CB-7304331CBBB9}"/>
              </a:ext>
            </a:extLst>
          </p:cNvPr>
          <p:cNvSpPr txBox="1"/>
          <p:nvPr/>
        </p:nvSpPr>
        <p:spPr>
          <a:xfrm>
            <a:off x="637752" y="3199349"/>
            <a:ext cx="1705723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 rtl="0"/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Внутрішній</a:t>
            </a:r>
          </a:p>
          <a:p>
            <a:pPr algn="ctr" rtl="0"/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моніторинг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Надпись 23">
            <a:extLst>
              <a:ext uri="{FF2B5EF4-FFF2-40B4-BE49-F238E27FC236}">
                <a16:creationId xmlns:a16="http://schemas.microsoft.com/office/drawing/2014/main" id="{AB0754C1-4097-4CDA-B3CB-7304331CBBB9}"/>
              </a:ext>
            </a:extLst>
          </p:cNvPr>
          <p:cNvSpPr txBox="1"/>
          <p:nvPr/>
        </p:nvSpPr>
        <p:spPr>
          <a:xfrm>
            <a:off x="6340897" y="2134563"/>
            <a:ext cx="2000163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 rtl="0"/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Формувальне </a:t>
            </a:r>
          </a:p>
          <a:p>
            <a:pPr algn="ctr" rtl="0"/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оцінювання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Надпись 23">
            <a:extLst>
              <a:ext uri="{FF2B5EF4-FFF2-40B4-BE49-F238E27FC236}">
                <a16:creationId xmlns:a16="http://schemas.microsoft.com/office/drawing/2014/main" id="{AB0754C1-4097-4CDA-B3CB-7304331CBBB9}"/>
              </a:ext>
            </a:extLst>
          </p:cNvPr>
          <p:cNvSpPr txBox="1"/>
          <p:nvPr/>
        </p:nvSpPr>
        <p:spPr>
          <a:xfrm>
            <a:off x="6223174" y="3323596"/>
            <a:ext cx="241008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 rtl="0"/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Самооцінювання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Надпись 23">
            <a:extLst>
              <a:ext uri="{FF2B5EF4-FFF2-40B4-BE49-F238E27FC236}">
                <a16:creationId xmlns:a16="http://schemas.microsoft.com/office/drawing/2014/main" id="{AB0754C1-4097-4CDA-B3CB-7304331CBBB9}"/>
              </a:ext>
            </a:extLst>
          </p:cNvPr>
          <p:cNvSpPr txBox="1"/>
          <p:nvPr/>
        </p:nvSpPr>
        <p:spPr>
          <a:xfrm>
            <a:off x="735450" y="4156745"/>
            <a:ext cx="1613775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 rtl="0"/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 </a:t>
            </a:r>
          </a:p>
          <a:p>
            <a:pPr algn="ctr" rtl="0"/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навчання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Надпись 23">
            <a:extLst>
              <a:ext uri="{FF2B5EF4-FFF2-40B4-BE49-F238E27FC236}">
                <a16:creationId xmlns:a16="http://schemas.microsoft.com/office/drawing/2014/main" id="{AB0754C1-4097-4CDA-B3CB-7304331CBBB9}"/>
              </a:ext>
            </a:extLst>
          </p:cNvPr>
          <p:cNvSpPr txBox="1"/>
          <p:nvPr/>
        </p:nvSpPr>
        <p:spPr>
          <a:xfrm>
            <a:off x="6187873" y="4341411"/>
            <a:ext cx="2648930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 rtl="0"/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Взаємооцінювання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883621" y="2985811"/>
            <a:ext cx="267304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ОЦІНЮВАННЯ  </a:t>
            </a:r>
          </a:p>
          <a:p>
            <a:pPr algn="ctr"/>
            <a:r>
              <a:rPr lang="uk-UA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ЗДОБУВАЧІВ ОСВІТИ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Стрелка вправо 29"/>
          <p:cNvSpPr/>
          <p:nvPr/>
        </p:nvSpPr>
        <p:spPr>
          <a:xfrm>
            <a:off x="2549604" y="4434810"/>
            <a:ext cx="433584" cy="1825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Стрелка вправо 31"/>
          <p:cNvSpPr/>
          <p:nvPr/>
        </p:nvSpPr>
        <p:spPr>
          <a:xfrm>
            <a:off x="2468813" y="3426405"/>
            <a:ext cx="433584" cy="1825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Стрелка вправо 32"/>
          <p:cNvSpPr/>
          <p:nvPr/>
        </p:nvSpPr>
        <p:spPr>
          <a:xfrm rot="2320397">
            <a:off x="2549090" y="2719635"/>
            <a:ext cx="433584" cy="1825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Стрелка вправо 33"/>
          <p:cNvSpPr/>
          <p:nvPr/>
        </p:nvSpPr>
        <p:spPr>
          <a:xfrm rot="5400000">
            <a:off x="4059503" y="2571137"/>
            <a:ext cx="410781" cy="2004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Стрелка вправо 34"/>
          <p:cNvSpPr/>
          <p:nvPr/>
        </p:nvSpPr>
        <p:spPr>
          <a:xfrm rot="8255876">
            <a:off x="5542458" y="2634032"/>
            <a:ext cx="433584" cy="1825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Стрелка вправо 35"/>
          <p:cNvSpPr/>
          <p:nvPr/>
        </p:nvSpPr>
        <p:spPr>
          <a:xfrm rot="10800000">
            <a:off x="5622426" y="3433369"/>
            <a:ext cx="433584" cy="1825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Стрелка вправо 36"/>
          <p:cNvSpPr/>
          <p:nvPr/>
        </p:nvSpPr>
        <p:spPr>
          <a:xfrm rot="10800000">
            <a:off x="5498546" y="4434810"/>
            <a:ext cx="433584" cy="1825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Стрелка вправо 37"/>
          <p:cNvSpPr/>
          <p:nvPr/>
        </p:nvSpPr>
        <p:spPr>
          <a:xfrm rot="5400000">
            <a:off x="3969493" y="4905906"/>
            <a:ext cx="590799" cy="20047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748585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27152" y="159547"/>
            <a:ext cx="7211452" cy="71749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0010" tIns="80010" rIns="80010" bIns="80010" numCol="1" spcCol="1270" anchor="t" anchorCtr="0">
            <a:noAutofit/>
          </a:bodyPr>
          <a:lstStyle/>
          <a:p>
            <a:pPr lvl="0" algn="ctr" defTabSz="933450">
              <a:lnSpc>
                <a:spcPct val="80000"/>
              </a:lnSpc>
              <a:spcBef>
                <a:spcPct val="0"/>
              </a:spcBef>
              <a:spcAft>
                <a:spcPct val="35000"/>
              </a:spcAft>
            </a:pPr>
            <a:r>
              <a:rPr lang="uk-UA" sz="2800" b="1" kern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2.2.2.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закладі освіти впроваджується система формувального оцінювання </a:t>
            </a:r>
          </a:p>
          <a:p>
            <a:pPr lvl="0" algn="ctr" defTabSz="933450">
              <a:lnSpc>
                <a:spcPct val="80000"/>
              </a:lnSpc>
              <a:spcBef>
                <a:spcPct val="0"/>
              </a:spcBef>
              <a:spcAft>
                <a:spcPct val="35000"/>
              </a:spcAft>
            </a:pP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8440" y="1214731"/>
            <a:ext cx="8303493" cy="1200329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ФОРМУВАЛЬНЕ ОЦІНЮВАННЯ 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 інтерактивне оцінювання щоденного особистісного поступу учня, що дає змогу вчителю відстежувати рівень сформованих компетентностей, набуття навчального досвіду та відповідно скорегувати освітній процес і вибудувати індивідуальну освітню траєкторію школяра</a:t>
            </a:r>
            <a:endParaRPr lang="ru-RU" sz="1600" b="1" i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: Скругленные углы 82">
            <a:extLst>
              <a:ext uri="{FF2B5EF4-FFF2-40B4-BE49-F238E27FC236}">
                <a16:creationId xmlns:a16="http://schemas.microsoft.com/office/drawing/2014/main" id="{F7F9128D-E30C-4733-AE4B-3863B632AE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60001" y="1091630"/>
            <a:ext cx="7876192" cy="90734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rgbClr val="7CEFD8">
                  <a:alpha val="79000"/>
                </a:srgbClr>
              </a:gs>
              <a:gs pos="61000">
                <a:srgbClr val="6672E4">
                  <a:alpha val="84000"/>
                </a:srgbClr>
              </a:gs>
              <a:gs pos="98000">
                <a:srgbClr val="882BE5">
                  <a:alpha val="66000"/>
                </a:srgbClr>
              </a:gs>
            </a:gsLst>
            <a:lin ang="72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: Скругленные углы 82">
            <a:extLst>
              <a:ext uri="{FF2B5EF4-FFF2-40B4-BE49-F238E27FC236}">
                <a16:creationId xmlns:a16="http://schemas.microsoft.com/office/drawing/2014/main" id="{F7F9128D-E30C-4733-AE4B-3863B632AE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660001" y="2141916"/>
            <a:ext cx="7829938" cy="73621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rgbClr val="7CEFD8">
                  <a:alpha val="79000"/>
                </a:srgbClr>
              </a:gs>
              <a:gs pos="61000">
                <a:srgbClr val="6672E4">
                  <a:alpha val="84000"/>
                </a:srgbClr>
              </a:gs>
              <a:gs pos="98000">
                <a:srgbClr val="882BE5">
                  <a:alpha val="66000"/>
                </a:srgbClr>
              </a:gs>
            </a:gsLst>
            <a:lin ang="72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8995" y="918999"/>
            <a:ext cx="4437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438604" y="973221"/>
            <a:ext cx="4437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2" name="Схема 31"/>
          <p:cNvGraphicFramePr/>
          <p:nvPr>
            <p:extLst>
              <p:ext uri="{D42A27DB-BD31-4B8C-83A1-F6EECF244321}">
                <p14:modId xmlns:p14="http://schemas.microsoft.com/office/powerpoint/2010/main" val="572763111"/>
              </p:ext>
            </p:extLst>
          </p:nvPr>
        </p:nvGraphicFramePr>
        <p:xfrm>
          <a:off x="350872" y="2883902"/>
          <a:ext cx="4708238" cy="373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821664" y="2272227"/>
            <a:ext cx="3776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Особливості </a:t>
            </a:r>
          </a:p>
          <a:p>
            <a:pPr algn="ctr">
              <a:lnSpc>
                <a:spcPct val="80000"/>
              </a:lnSpc>
            </a:pPr>
            <a:r>
              <a:rPr lang="uk-UA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формувального оцінювання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5679269" y="3067032"/>
            <a:ext cx="331514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Оголошення учням мети і завдання навчального заняття перед початком вивчення теми, розділу</a:t>
            </a:r>
          </a:p>
          <a:p>
            <a:r>
              <a:rPr lang="uk-UA" sz="1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Прохання до учнів написати один-два критерії, за якими будуть оцінюватися роботи</a:t>
            </a:r>
          </a:p>
          <a:p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Записування на дошці критеріїв, запропонованих учнями </a:t>
            </a:r>
          </a:p>
          <a:p>
            <a:r>
              <a:rPr lang="uk-UA" sz="1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 переконується, що всі учні зрозуміли запропоновані критерії </a:t>
            </a:r>
          </a:p>
          <a:p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Розміщення критеріїв за ступенем важливості</a:t>
            </a:r>
          </a:p>
          <a:p>
            <a:r>
              <a:rPr lang="uk-UA" sz="1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процесі обговорення обираються пріоритетні критерії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5524491" y="2296660"/>
            <a:ext cx="326744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Процедура спільної </a:t>
            </a:r>
          </a:p>
          <a:p>
            <a:pPr algn="ctr">
              <a:lnSpc>
                <a:spcPct val="80000"/>
              </a:lnSpc>
            </a:pP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(вчитель – учні) розробки критеріїв оцінювання </a:t>
            </a:r>
          </a:p>
        </p:txBody>
      </p:sp>
      <p:sp>
        <p:nvSpPr>
          <p:cNvPr id="38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0803" y="6102900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39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0803" y="5586868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40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0803" y="5141546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41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0019" y="4617638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42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0019" y="3936558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43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0019" y="3176892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112568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3CA450-EBBE-45BD-8593-7B5FA62E7F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graphicFrame>
        <p:nvGraphicFramePr>
          <p:cNvPr id="4" name="Місце для вмісту 3">
            <a:extLst>
              <a:ext uri="{FF2B5EF4-FFF2-40B4-BE49-F238E27FC236}">
                <a16:creationId xmlns:a16="http://schemas.microsoft.com/office/drawing/2014/main" id="{EFFFC9FA-D5B9-46C8-BFAA-EFF0E1CB8F6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26670962"/>
              </p:ext>
            </p:extLst>
          </p:nvPr>
        </p:nvGraphicFramePr>
        <p:xfrm>
          <a:off x="152399" y="0"/>
          <a:ext cx="8991601" cy="7290778"/>
        </p:xfrm>
        <a:graphic>
          <a:graphicData uri="http://schemas.openxmlformats.org/drawingml/2006/table">
            <a:tbl>
              <a:tblPr/>
              <a:tblGrid>
                <a:gridCol w="1417442">
                  <a:extLst>
                    <a:ext uri="{9D8B030D-6E8A-4147-A177-3AD203B41FA5}">
                      <a16:colId xmlns:a16="http://schemas.microsoft.com/office/drawing/2014/main" val="1113803422"/>
                    </a:ext>
                  </a:extLst>
                </a:gridCol>
                <a:gridCol w="2343119">
                  <a:extLst>
                    <a:ext uri="{9D8B030D-6E8A-4147-A177-3AD203B41FA5}">
                      <a16:colId xmlns:a16="http://schemas.microsoft.com/office/drawing/2014/main" val="1339155317"/>
                    </a:ext>
                  </a:extLst>
                </a:gridCol>
                <a:gridCol w="853358">
                  <a:extLst>
                    <a:ext uri="{9D8B030D-6E8A-4147-A177-3AD203B41FA5}">
                      <a16:colId xmlns:a16="http://schemas.microsoft.com/office/drawing/2014/main" val="2059708105"/>
                    </a:ext>
                  </a:extLst>
                </a:gridCol>
                <a:gridCol w="260347">
                  <a:extLst>
                    <a:ext uri="{9D8B030D-6E8A-4147-A177-3AD203B41FA5}">
                      <a16:colId xmlns:a16="http://schemas.microsoft.com/office/drawing/2014/main" val="2597725736"/>
                    </a:ext>
                  </a:extLst>
                </a:gridCol>
                <a:gridCol w="303738">
                  <a:extLst>
                    <a:ext uri="{9D8B030D-6E8A-4147-A177-3AD203B41FA5}">
                      <a16:colId xmlns:a16="http://schemas.microsoft.com/office/drawing/2014/main" val="1434945672"/>
                    </a:ext>
                  </a:extLst>
                </a:gridCol>
                <a:gridCol w="462839">
                  <a:extLst>
                    <a:ext uri="{9D8B030D-6E8A-4147-A177-3AD203B41FA5}">
                      <a16:colId xmlns:a16="http://schemas.microsoft.com/office/drawing/2014/main" val="2767699837"/>
                    </a:ext>
                  </a:extLst>
                </a:gridCol>
                <a:gridCol w="216954">
                  <a:extLst>
                    <a:ext uri="{9D8B030D-6E8A-4147-A177-3AD203B41FA5}">
                      <a16:colId xmlns:a16="http://schemas.microsoft.com/office/drawing/2014/main" val="2533656617"/>
                    </a:ext>
                  </a:extLst>
                </a:gridCol>
                <a:gridCol w="289274">
                  <a:extLst>
                    <a:ext uri="{9D8B030D-6E8A-4147-A177-3AD203B41FA5}">
                      <a16:colId xmlns:a16="http://schemas.microsoft.com/office/drawing/2014/main" val="1210245416"/>
                    </a:ext>
                  </a:extLst>
                </a:gridCol>
                <a:gridCol w="144639">
                  <a:extLst>
                    <a:ext uri="{9D8B030D-6E8A-4147-A177-3AD203B41FA5}">
                      <a16:colId xmlns:a16="http://schemas.microsoft.com/office/drawing/2014/main" val="3187901378"/>
                    </a:ext>
                  </a:extLst>
                </a:gridCol>
                <a:gridCol w="376057">
                  <a:extLst>
                    <a:ext uri="{9D8B030D-6E8A-4147-A177-3AD203B41FA5}">
                      <a16:colId xmlns:a16="http://schemas.microsoft.com/office/drawing/2014/main" val="3282605423"/>
                    </a:ext>
                  </a:extLst>
                </a:gridCol>
                <a:gridCol w="433912">
                  <a:extLst>
                    <a:ext uri="{9D8B030D-6E8A-4147-A177-3AD203B41FA5}">
                      <a16:colId xmlns:a16="http://schemas.microsoft.com/office/drawing/2014/main" val="2959181058"/>
                    </a:ext>
                  </a:extLst>
                </a:gridCol>
                <a:gridCol w="303738">
                  <a:extLst>
                    <a:ext uri="{9D8B030D-6E8A-4147-A177-3AD203B41FA5}">
                      <a16:colId xmlns:a16="http://schemas.microsoft.com/office/drawing/2014/main" val="4242780557"/>
                    </a:ext>
                  </a:extLst>
                </a:gridCol>
                <a:gridCol w="274809">
                  <a:extLst>
                    <a:ext uri="{9D8B030D-6E8A-4147-A177-3AD203B41FA5}">
                      <a16:colId xmlns:a16="http://schemas.microsoft.com/office/drawing/2014/main" val="2309665654"/>
                    </a:ext>
                  </a:extLst>
                </a:gridCol>
                <a:gridCol w="67497">
                  <a:extLst>
                    <a:ext uri="{9D8B030D-6E8A-4147-A177-3AD203B41FA5}">
                      <a16:colId xmlns:a16="http://schemas.microsoft.com/office/drawing/2014/main" val="2466252783"/>
                    </a:ext>
                  </a:extLst>
                </a:gridCol>
                <a:gridCol w="347129">
                  <a:extLst>
                    <a:ext uri="{9D8B030D-6E8A-4147-A177-3AD203B41FA5}">
                      <a16:colId xmlns:a16="http://schemas.microsoft.com/office/drawing/2014/main" val="4099202936"/>
                    </a:ext>
                  </a:extLst>
                </a:gridCol>
                <a:gridCol w="636402">
                  <a:extLst>
                    <a:ext uri="{9D8B030D-6E8A-4147-A177-3AD203B41FA5}">
                      <a16:colId xmlns:a16="http://schemas.microsoft.com/office/drawing/2014/main" val="1601863496"/>
                    </a:ext>
                  </a:extLst>
                </a:gridCol>
                <a:gridCol w="260347">
                  <a:extLst>
                    <a:ext uri="{9D8B030D-6E8A-4147-A177-3AD203B41FA5}">
                      <a16:colId xmlns:a16="http://schemas.microsoft.com/office/drawing/2014/main" val="3046154127"/>
                    </a:ext>
                  </a:extLst>
                </a:gridCol>
              </a:tblGrid>
              <a:tr h="331207">
                <a:tc gridSpan="17">
                  <a:txBody>
                    <a:bodyPr/>
                    <a:lstStyle/>
                    <a:p>
                      <a:pPr algn="ctr" rtl="0" fontAlgn="ctr"/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84A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2818620"/>
                  </a:ext>
                </a:extLst>
              </a:tr>
              <a:tr h="845748">
                <a:tc gridSpan="17">
                  <a:txBody>
                    <a:bodyPr/>
                    <a:lstStyle/>
                    <a:p>
                      <a:pPr algn="ctr" rtl="0" fontAlgn="ctr"/>
                      <a:r>
                        <a:rPr lang="ru-RU" sz="28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РЕЗУЛЬТАТИ СПОСТЕРЕЖЕННЯ ЗА НАВЧАЛЬНИМИ ЗАНЯТТЯМИ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84A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2826030"/>
                  </a:ext>
                </a:extLst>
              </a:tr>
              <a:tr h="173630"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9248023"/>
                  </a:ext>
                </a:extLst>
              </a:tr>
              <a:tr h="606773">
                <a:tc gridSpan="17"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Оцінювання</a:t>
                      </a:r>
                      <a:r>
                        <a:rPr lang="ru-RU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вчителем</a:t>
                      </a:r>
                      <a:r>
                        <a:rPr lang="ru-RU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20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вчителькою</a:t>
                      </a:r>
                      <a:r>
                        <a:rPr lang="ru-RU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20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навчальних</a:t>
                      </a:r>
                      <a:r>
                        <a:rPr lang="ru-RU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досягнень</a:t>
                      </a:r>
                      <a:r>
                        <a:rPr lang="ru-RU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учнів</a:t>
                      </a:r>
                      <a:r>
                        <a:rPr lang="ru-RU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під</a:t>
                      </a:r>
                      <a:r>
                        <a:rPr lang="ru-RU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час </a:t>
                      </a:r>
                      <a:r>
                        <a:rPr lang="ru-RU" sz="20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навчального</a:t>
                      </a:r>
                      <a:r>
                        <a:rPr lang="ru-RU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ru-RU" sz="20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заняття</a:t>
                      </a:r>
                      <a:endParaRPr lang="ru-RU" sz="2000" b="1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84A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9613259"/>
                  </a:ext>
                </a:extLst>
              </a:tr>
              <a:tr h="279808">
                <a:tc gridSpan="7">
                  <a:txBody>
                    <a:bodyPr/>
                    <a:lstStyle/>
                    <a:p>
                      <a:pPr algn="l" rtl="0" fontAlgn="ctr"/>
                      <a:r>
                        <a:rPr lang="uk-UA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Питання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84A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l" rtl="0" fontAlgn="t"/>
                      <a:r>
                        <a:rPr lang="uk-UA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ні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A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l" rtl="0" fontAlgn="t"/>
                      <a:r>
                        <a:rPr lang="uk-UA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так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A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8093900"/>
                  </a:ext>
                </a:extLst>
              </a:tr>
              <a:tr h="279808">
                <a:tc gridSpan="7">
                  <a:txBody>
                    <a:bodyPr/>
                    <a:lstStyle/>
                    <a:p>
                      <a:pPr algn="l" rtl="0" fontAlgn="t"/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2.2.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надає</a:t>
                      </a:r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учням</a:t>
                      </a:r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час на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обдумування</a:t>
                      </a:r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відповідей</a:t>
                      </a:r>
                      <a:endParaRPr lang="ru-RU" sz="18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84A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uk-UA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8,64%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A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uk-UA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91,36%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A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3097962"/>
                  </a:ext>
                </a:extLst>
              </a:tr>
              <a:tr h="547029">
                <a:tc gridSpan="7">
                  <a:txBody>
                    <a:bodyPr/>
                    <a:lstStyle/>
                    <a:p>
                      <a:pPr algn="l" rtl="0" fontAlgn="t"/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2.3.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супроводжує</a:t>
                      </a:r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відповідь</a:t>
                      </a:r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учня</a:t>
                      </a:r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уточнювальними</a:t>
                      </a:r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запитаннями</a:t>
                      </a:r>
                      <a:endParaRPr lang="ru-RU" sz="18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84A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uk-UA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13,58%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A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uk-UA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86,42%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A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9418516"/>
                  </a:ext>
                </a:extLst>
              </a:tr>
              <a:tr h="547029">
                <a:tc gridSpan="7">
                  <a:txBody>
                    <a:bodyPr/>
                    <a:lstStyle/>
                    <a:p>
                      <a:pPr algn="l" rtl="0" fontAlgn="t"/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2.4.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надає</a:t>
                      </a:r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конструктивний</a:t>
                      </a:r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зворотний</a:t>
                      </a:r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зв’язок</a:t>
                      </a:r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щодо</a:t>
                      </a:r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якості</a:t>
                      </a:r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виконання</a:t>
                      </a:r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виконаного</a:t>
                      </a:r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завдання</a:t>
                      </a:r>
                      <a:endParaRPr lang="ru-RU" sz="18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84A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uk-UA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34,57%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A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uk-UA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65,43%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A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1677041"/>
                  </a:ext>
                </a:extLst>
              </a:tr>
              <a:tr h="547029">
                <a:tc gridSpan="7">
                  <a:txBody>
                    <a:bodyPr/>
                    <a:lstStyle/>
                    <a:p>
                      <a:pPr algn="l" rtl="0" fontAlgn="t"/>
                      <a:r>
                        <a:rPr lang="ru-RU" sz="1800" b="0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2.5. аналізує індивідуальний навчальний поступ учнів і робить акцент на їхніх досягненнях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84A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uk-UA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37,04%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A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uk-UA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A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6971249"/>
                  </a:ext>
                </a:extLst>
              </a:tr>
              <a:tr h="547029">
                <a:tc gridSpan="7">
                  <a:txBody>
                    <a:bodyPr/>
                    <a:lstStyle/>
                    <a:p>
                      <a:pPr algn="l" rtl="0" fontAlgn="t"/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2.6.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організовує</a:t>
                      </a:r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самооцінювання</a:t>
                      </a:r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учнями</a:t>
                      </a:r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власних</a:t>
                      </a:r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навчальних</a:t>
                      </a:r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досягнень</a:t>
                      </a:r>
                      <a:endParaRPr lang="ru-RU" sz="18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84A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uk-UA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A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uk-UA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46,91%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A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6658547"/>
                  </a:ext>
                </a:extLst>
              </a:tr>
              <a:tr h="547029">
                <a:tc gridSpan="7">
                  <a:txBody>
                    <a:bodyPr/>
                    <a:lstStyle/>
                    <a:p>
                      <a:pPr algn="l" rtl="0" fontAlgn="t"/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2.7.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заохочує</a:t>
                      </a:r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надання</a:t>
                      </a:r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учнями</a:t>
                      </a:r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зворотного</a:t>
                      </a:r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зв’язку</a:t>
                      </a:r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одне</a:t>
                      </a:r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одному (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практикує</a:t>
                      </a:r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проведення</a:t>
                      </a:r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взаємооцінювання</a:t>
                      </a:r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84A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uk-UA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A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uk-UA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51,85%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A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5243235"/>
                  </a:ext>
                </a:extLst>
              </a:tr>
              <a:tr h="815876">
                <a:tc gridSpan="7">
                  <a:txBody>
                    <a:bodyPr/>
                    <a:lstStyle/>
                    <a:p>
                      <a:pPr algn="l" rtl="0" fontAlgn="t"/>
                      <a:r>
                        <a:rPr lang="uk-UA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2.8. пропонує окремим учням завдання високого рівня складності та/або завдання типу "Зроби за зразком" для учнів з низькою мотивацією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84A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uk-UA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51,85%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A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uk-UA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A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1481244"/>
                  </a:ext>
                </a:extLst>
              </a:tr>
              <a:tr h="815876">
                <a:tc gridSpan="7">
                  <a:txBody>
                    <a:bodyPr/>
                    <a:lstStyle/>
                    <a:p>
                      <a:pPr algn="l" rtl="0" fontAlgn="t"/>
                      <a:r>
                        <a:rPr lang="uk-UA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2.9. спільно з учнями формулює зрозумілі для учнів освітні цілі уроку (заняття), спрямовані на досягнення результатів навчання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84A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uk-UA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41,98%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A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uk-UA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A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940584"/>
                  </a:ext>
                </a:extLst>
              </a:tr>
              <a:tr h="276831">
                <a:tc>
                  <a:txBody>
                    <a:bodyPr/>
                    <a:lstStyle/>
                    <a:p>
                      <a:pPr algn="ctr" rtl="0" fontAlgn="t"/>
                      <a:endParaRPr lang="uk-UA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4942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173680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73176D-0BC4-4F13-97D2-91AFE5678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8255"/>
            <a:ext cx="7886700" cy="922649"/>
          </a:xfrm>
        </p:spPr>
        <p:txBody>
          <a:bodyPr>
            <a:noAutofit/>
          </a:bodyPr>
          <a:lstStyle/>
          <a:p>
            <a:pPr algn="ctr"/>
            <a:r>
              <a:rPr lang="uk-UA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 анкетування</a:t>
            </a:r>
            <a:br>
              <a:rPr lang="uk-UA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Педагогічні працівники </a:t>
            </a:r>
          </a:p>
        </p:txBody>
      </p:sp>
      <p:graphicFrame>
        <p:nvGraphicFramePr>
          <p:cNvPr id="4" name="Місце для вмісту 3">
            <a:extLst>
              <a:ext uri="{FF2B5EF4-FFF2-40B4-BE49-F238E27FC236}">
                <a16:creationId xmlns:a16="http://schemas.microsoft.com/office/drawing/2014/main" id="{585BE5DD-A21D-4B62-95E5-5C3EAB4E068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0486143"/>
              </p:ext>
            </p:extLst>
          </p:nvPr>
        </p:nvGraphicFramePr>
        <p:xfrm>
          <a:off x="119269" y="940904"/>
          <a:ext cx="9144002" cy="602664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353879">
                  <a:extLst>
                    <a:ext uri="{9D8B030D-6E8A-4147-A177-3AD203B41FA5}">
                      <a16:colId xmlns:a16="http://schemas.microsoft.com/office/drawing/2014/main" val="605987945"/>
                    </a:ext>
                  </a:extLst>
                </a:gridCol>
                <a:gridCol w="850806">
                  <a:extLst>
                    <a:ext uri="{9D8B030D-6E8A-4147-A177-3AD203B41FA5}">
                      <a16:colId xmlns:a16="http://schemas.microsoft.com/office/drawing/2014/main" val="1970539268"/>
                    </a:ext>
                  </a:extLst>
                </a:gridCol>
                <a:gridCol w="963550">
                  <a:extLst>
                    <a:ext uri="{9D8B030D-6E8A-4147-A177-3AD203B41FA5}">
                      <a16:colId xmlns:a16="http://schemas.microsoft.com/office/drawing/2014/main" val="857738786"/>
                    </a:ext>
                  </a:extLst>
                </a:gridCol>
                <a:gridCol w="1002484">
                  <a:extLst>
                    <a:ext uri="{9D8B030D-6E8A-4147-A177-3AD203B41FA5}">
                      <a16:colId xmlns:a16="http://schemas.microsoft.com/office/drawing/2014/main" val="2123442640"/>
                    </a:ext>
                  </a:extLst>
                </a:gridCol>
                <a:gridCol w="973283">
                  <a:extLst>
                    <a:ext uri="{9D8B030D-6E8A-4147-A177-3AD203B41FA5}">
                      <a16:colId xmlns:a16="http://schemas.microsoft.com/office/drawing/2014/main" val="3088763953"/>
                    </a:ext>
                  </a:extLst>
                </a:gridCol>
              </a:tblGrid>
              <a:tr h="225287">
                <a:tc gridSpan="5">
                  <a:txBody>
                    <a:bodyPr/>
                    <a:lstStyle/>
                    <a:p>
                      <a:pPr algn="ctr" rtl="0" fontAlgn="t"/>
                      <a:r>
                        <a:rPr lang="ru-RU" sz="1000" u="none" strike="noStrike" dirty="0" err="1">
                          <a:effectLst/>
                        </a:rPr>
                        <a:t>Під</a:t>
                      </a:r>
                      <a:r>
                        <a:rPr lang="ru-RU" sz="1000" u="none" strike="noStrike" dirty="0">
                          <a:effectLst/>
                        </a:rPr>
                        <a:t> час </a:t>
                      </a:r>
                      <a:r>
                        <a:rPr lang="ru-RU" sz="1000" u="none" strike="noStrike" dirty="0" err="1">
                          <a:effectLst/>
                        </a:rPr>
                        <a:t>навчальних</a:t>
                      </a:r>
                      <a:r>
                        <a:rPr lang="ru-RU" sz="1000" u="none" strike="noStrike" dirty="0">
                          <a:effectLst/>
                        </a:rPr>
                        <a:t> занять учитель/</a:t>
                      </a:r>
                      <a:r>
                        <a:rPr lang="ru-RU" sz="1000" u="none" strike="noStrike" dirty="0" err="1">
                          <a:effectLst/>
                        </a:rPr>
                        <a:t>учителька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0968257"/>
                  </a:ext>
                </a:extLst>
              </a:tr>
              <a:tr h="410062">
                <a:tc>
                  <a:txBody>
                    <a:bodyPr/>
                    <a:lstStyle/>
                    <a:p>
                      <a:pPr algn="l" rtl="0" fontAlgn="ctr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Питання</a:t>
                      </a:r>
                      <a:endParaRPr lang="uk-UA" sz="16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іноді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постійно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рідко або ніколи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часто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86078203"/>
                  </a:ext>
                </a:extLst>
              </a:tr>
              <a:tr h="39905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3.1.формулюю зрозумілі для учнів навчальні цілі уроку (заняття)</a:t>
                      </a:r>
                      <a:endParaRPr lang="ru-RU" sz="1600" b="0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13,89%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58,33%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27,78%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46297661"/>
                  </a:ext>
                </a:extLst>
              </a:tr>
              <a:tr h="39905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3.10.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пропоную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завдання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високого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рівня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складності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окремим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учням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27,78%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13,89%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2,78%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55,56%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58704382"/>
                  </a:ext>
                </a:extLst>
              </a:tr>
              <a:tr h="410062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3.11. труднощі у навчанні обговорюю з кожним учнем індивідуально, а не на уроці</a:t>
                      </a:r>
                      <a:endParaRPr lang="ru-RU" sz="1600" b="0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36,11%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33,33%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8,33%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22,22%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82101425"/>
                  </a:ext>
                </a:extLst>
              </a:tr>
              <a:tr h="410062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3.12. не допускаю формулювання оцінювальних суджень, що принижують гідність дитини</a:t>
                      </a:r>
                      <a:endParaRPr lang="ru-RU" sz="1600" b="0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13,89%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58,33%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11,11%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16,67%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27669092"/>
                  </a:ext>
                </a:extLst>
              </a:tr>
              <a:tr h="25869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3.2.надаю учням час на обдумування відповіді</a:t>
                      </a:r>
                      <a:endParaRPr lang="ru-RU" sz="1600" b="0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8,33%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41,67%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19217413"/>
                  </a:ext>
                </a:extLst>
              </a:tr>
              <a:tr h="25869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3.3.супроводжую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відповідь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учня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уточнювальними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запит.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19,44%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33,33%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47,22%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41105813"/>
                  </a:ext>
                </a:extLst>
              </a:tr>
              <a:tr h="410062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3.4.надаю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зворотний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зв’язок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щодо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якості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виконаного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зав.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8,33%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44,44%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47,22%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34844295"/>
                  </a:ext>
                </a:extLst>
              </a:tr>
              <a:tr h="39905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3.5.акцентую увагу лише на позитивній динаміці досягнень дитини</a:t>
                      </a:r>
                      <a:endParaRPr lang="ru-RU" sz="1600" b="0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38,89%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36,11%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0505973"/>
                  </a:ext>
                </a:extLst>
              </a:tr>
              <a:tr h="410062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3.6.під час оцінювання учнів роблю акцент на досягненнях, а не на помилках</a:t>
                      </a:r>
                      <a:endParaRPr lang="ru-RU" sz="1600" b="0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8,33%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38,89%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52,78%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16278714"/>
                  </a:ext>
                </a:extLst>
              </a:tr>
              <a:tr h="410062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3.7.організовую самооцінювання учнями власних навчальних досягнень</a:t>
                      </a:r>
                      <a:endParaRPr lang="ru-RU" sz="1600" b="0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22,22%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8,33%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69,44%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30117264"/>
                  </a:ext>
                </a:extLst>
              </a:tr>
              <a:tr h="410062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3.8.практикую надання учнями зворотного зв’язку одне одному (взаємооцінювання)</a:t>
                      </a:r>
                      <a:endParaRPr lang="ru-RU" sz="1600" b="0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19,44%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2,78%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52,78%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69908142"/>
                  </a:ext>
                </a:extLst>
              </a:tr>
              <a:tr h="39905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3.9.змінюю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види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діяльності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уроці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 метою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зац-ня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учнів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8,33%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38,89%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52,78%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267188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507821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>
            <a:extLst>
              <a:ext uri="{FF2B5EF4-FFF2-40B4-BE49-F238E27FC236}">
                <a16:creationId xmlns:a16="http://schemas.microsoft.com/office/drawing/2014/main" id="{00000000-0008-0000-0000-00000104000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4166" y="149432"/>
            <a:ext cx="8657339" cy="6559135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8A2275B-F620-48E0-85D4-38F726FB99A7}"/>
              </a:ext>
            </a:extLst>
          </p:cNvPr>
          <p:cNvSpPr txBox="1"/>
          <p:nvPr/>
        </p:nvSpPr>
        <p:spPr>
          <a:xfrm>
            <a:off x="1171576" y="652463"/>
            <a:ext cx="500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33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2FD967-FA56-4E43-A0D2-D607BF552A24}"/>
              </a:ext>
            </a:extLst>
          </p:cNvPr>
          <p:cNvSpPr txBox="1"/>
          <p:nvPr/>
        </p:nvSpPr>
        <p:spPr>
          <a:xfrm>
            <a:off x="1971676" y="2224088"/>
            <a:ext cx="500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22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5A9DA9F-5352-4514-9372-6455520B9296}"/>
              </a:ext>
            </a:extLst>
          </p:cNvPr>
          <p:cNvSpPr txBox="1"/>
          <p:nvPr/>
        </p:nvSpPr>
        <p:spPr>
          <a:xfrm>
            <a:off x="2771776" y="2039422"/>
            <a:ext cx="500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23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388186-4688-477A-B9CD-1733A4A396F7}"/>
              </a:ext>
            </a:extLst>
          </p:cNvPr>
          <p:cNvSpPr txBox="1"/>
          <p:nvPr/>
        </p:nvSpPr>
        <p:spPr>
          <a:xfrm>
            <a:off x="3586163" y="4152901"/>
            <a:ext cx="500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16999523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4F5852-777E-495A-B49C-DAB7C8EF55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Здобувачі  освіти </a:t>
            </a:r>
          </a:p>
        </p:txBody>
      </p:sp>
      <p:graphicFrame>
        <p:nvGraphicFramePr>
          <p:cNvPr id="4" name="Місце для вмісту 3">
            <a:extLst>
              <a:ext uri="{FF2B5EF4-FFF2-40B4-BE49-F238E27FC236}">
                <a16:creationId xmlns:a16="http://schemas.microsoft.com/office/drawing/2014/main" id="{40ADDE5F-30D6-4B06-83BA-0F462F037CA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78104380"/>
              </p:ext>
            </p:extLst>
          </p:nvPr>
        </p:nvGraphicFramePr>
        <p:xfrm>
          <a:off x="331304" y="1563757"/>
          <a:ext cx="8653668" cy="52357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40696">
                  <a:extLst>
                    <a:ext uri="{9D8B030D-6E8A-4147-A177-3AD203B41FA5}">
                      <a16:colId xmlns:a16="http://schemas.microsoft.com/office/drawing/2014/main" val="1109535223"/>
                    </a:ext>
                  </a:extLst>
                </a:gridCol>
                <a:gridCol w="1196893">
                  <a:extLst>
                    <a:ext uri="{9D8B030D-6E8A-4147-A177-3AD203B41FA5}">
                      <a16:colId xmlns:a16="http://schemas.microsoft.com/office/drawing/2014/main" val="4261451601"/>
                    </a:ext>
                  </a:extLst>
                </a:gridCol>
                <a:gridCol w="989920">
                  <a:extLst>
                    <a:ext uri="{9D8B030D-6E8A-4147-A177-3AD203B41FA5}">
                      <a16:colId xmlns:a16="http://schemas.microsoft.com/office/drawing/2014/main" val="707856840"/>
                    </a:ext>
                  </a:extLst>
                </a:gridCol>
                <a:gridCol w="975977">
                  <a:extLst>
                    <a:ext uri="{9D8B030D-6E8A-4147-A177-3AD203B41FA5}">
                      <a16:colId xmlns:a16="http://schemas.microsoft.com/office/drawing/2014/main" val="4197945099"/>
                    </a:ext>
                  </a:extLst>
                </a:gridCol>
                <a:gridCol w="999216">
                  <a:extLst>
                    <a:ext uri="{9D8B030D-6E8A-4147-A177-3AD203B41FA5}">
                      <a16:colId xmlns:a16="http://schemas.microsoft.com/office/drawing/2014/main" val="171933563"/>
                    </a:ext>
                  </a:extLst>
                </a:gridCol>
                <a:gridCol w="250966">
                  <a:extLst>
                    <a:ext uri="{9D8B030D-6E8A-4147-A177-3AD203B41FA5}">
                      <a16:colId xmlns:a16="http://schemas.microsoft.com/office/drawing/2014/main" val="3894194169"/>
                    </a:ext>
                  </a:extLst>
                </a:gridCol>
              </a:tblGrid>
              <a:tr h="1235263">
                <a:tc gridSpan="6">
                  <a:txBody>
                    <a:bodyPr/>
                    <a:lstStyle/>
                    <a:p>
                      <a:pPr algn="ctr" rtl="0" fontAlgn="t"/>
                      <a:r>
                        <a:rPr lang="ru-RU" sz="2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 </a:t>
                      </a:r>
                      <a:r>
                        <a:rPr lang="ru-RU" sz="24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яких</a:t>
                      </a:r>
                      <a:r>
                        <a:rPr lang="ru-RU" sz="2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формах  Ви, як  правило, </a:t>
                      </a:r>
                      <a:r>
                        <a:rPr lang="ru-RU" sz="24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отримуєте</a:t>
                      </a:r>
                      <a:r>
                        <a:rPr lang="ru-RU" sz="2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24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зворотній</a:t>
                      </a:r>
                      <a:r>
                        <a:rPr lang="ru-RU" sz="2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24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зв’язок</a:t>
                      </a:r>
                      <a:r>
                        <a:rPr lang="ru-RU" sz="2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24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від</a:t>
                      </a:r>
                      <a:r>
                        <a:rPr lang="ru-RU" sz="2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24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учителів</a:t>
                      </a:r>
                      <a:r>
                        <a:rPr lang="ru-RU" sz="2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24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щодо</a:t>
                      </a:r>
                      <a:r>
                        <a:rPr lang="ru-RU" sz="2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24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Вашого</a:t>
                      </a:r>
                      <a:r>
                        <a:rPr lang="ru-RU" sz="2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24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навчання</a:t>
                      </a:r>
                      <a:r>
                        <a:rPr lang="ru-RU" sz="2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5119909"/>
                  </a:ext>
                </a:extLst>
              </a:tr>
              <a:tr h="1422621">
                <a:tc>
                  <a:txBody>
                    <a:bodyPr/>
                    <a:lstStyle/>
                    <a:p>
                      <a:pPr algn="l" rtl="0" fontAlgn="ctr"/>
                      <a:r>
                        <a:rPr lang="uk-UA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Питання</a:t>
                      </a:r>
                      <a:endParaRPr lang="uk-UA" sz="2000" b="0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від більшості вчителів</a:t>
                      </a:r>
                      <a:endParaRPr lang="uk-UA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від окремих вчителів</a:t>
                      </a:r>
                      <a:endParaRPr lang="uk-UA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від усіх вчителів</a:t>
                      </a:r>
                      <a:endParaRPr lang="uk-UA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поодиноких випадках</a:t>
                      </a:r>
                      <a:endParaRPr lang="uk-UA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745576745"/>
                  </a:ext>
                </a:extLst>
              </a:tr>
              <a:tr h="614363"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Аналіз допущених помилок</a:t>
                      </a:r>
                      <a:endParaRPr lang="uk-UA" sz="2000" b="0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50,72%</a:t>
                      </a:r>
                      <a:endParaRPr lang="uk-UA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24,64%</a:t>
                      </a:r>
                      <a:endParaRPr lang="uk-UA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18,84%</a:t>
                      </a:r>
                      <a:endParaRPr lang="uk-UA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5,8%</a:t>
                      </a:r>
                      <a:endParaRPr lang="uk-UA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88672702"/>
                  </a:ext>
                </a:extLst>
              </a:tr>
              <a:tr h="61436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Визначення шляхів покращення результатів навчання</a:t>
                      </a:r>
                      <a:endParaRPr lang="ru-RU" sz="2000" b="0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44,93%</a:t>
                      </a:r>
                      <a:endParaRPr lang="uk-UA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30,43%</a:t>
                      </a:r>
                      <a:endParaRPr lang="uk-UA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18,84%</a:t>
                      </a:r>
                      <a:endParaRPr lang="uk-UA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5,8%</a:t>
                      </a:r>
                      <a:endParaRPr lang="uk-UA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441031652"/>
                  </a:ext>
                </a:extLst>
              </a:tr>
              <a:tr h="614363"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Заохочення до подальшого навчання</a:t>
                      </a:r>
                      <a:endParaRPr lang="uk-UA" sz="2000" b="0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44,93%</a:t>
                      </a:r>
                      <a:endParaRPr lang="uk-UA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27,54%</a:t>
                      </a:r>
                      <a:endParaRPr lang="uk-UA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17,39%</a:t>
                      </a:r>
                      <a:endParaRPr lang="uk-UA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10,14%</a:t>
                      </a:r>
                      <a:endParaRPr lang="uk-UA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51106883"/>
                  </a:ext>
                </a:extLst>
              </a:tr>
              <a:tr h="61436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Пояснення та аргументація виставлених оцінок</a:t>
                      </a:r>
                      <a:endParaRPr lang="ru-RU" sz="2000" b="0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55,07%</a:t>
                      </a:r>
                      <a:endParaRPr lang="uk-UA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11,59%</a:t>
                      </a:r>
                      <a:endParaRPr lang="uk-UA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28,99%</a:t>
                      </a:r>
                      <a:endParaRPr lang="uk-UA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4,35%</a:t>
                      </a:r>
                      <a:endParaRPr lang="uk-UA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8091261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117815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4017157" y="2613579"/>
            <a:ext cx="4828976" cy="1460676"/>
            <a:chOff x="313176" y="67989"/>
            <a:chExt cx="4828976" cy="1460676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313176" y="67989"/>
              <a:ext cx="4828976" cy="1359793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TextBox 14"/>
            <p:cNvSpPr txBox="1"/>
            <p:nvPr/>
          </p:nvSpPr>
          <p:spPr>
            <a:xfrm>
              <a:off x="341811" y="168872"/>
              <a:ext cx="4354723" cy="13597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lvl="0" defTabSz="933450">
                <a:lnSpc>
                  <a:spcPct val="8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 закладі освіти здійснюється аналіз результатів навчання здобувачів освіти</a:t>
              </a:r>
              <a:endParaRPr lang="ru-RU" sz="2000" kern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4017157" y="4192436"/>
            <a:ext cx="4224140" cy="776897"/>
            <a:chOff x="313176" y="1495772"/>
            <a:chExt cx="4828976" cy="1359793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313176" y="1495772"/>
              <a:ext cx="4828976" cy="1359793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TextBox 12"/>
            <p:cNvSpPr txBox="1"/>
            <p:nvPr/>
          </p:nvSpPr>
          <p:spPr>
            <a:xfrm>
              <a:off x="313176" y="1495772"/>
              <a:ext cx="4828976" cy="13597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lvl="0" defTabSz="933450">
                <a:lnSpc>
                  <a:spcPct val="8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 закладі освіти впроваджується система формувального оцінювання </a:t>
              </a:r>
              <a:endParaRPr lang="ru-RU" sz="2000" kern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737" y="2480782"/>
            <a:ext cx="2418817" cy="3423308"/>
          </a:xfrm>
          <a:prstGeom prst="rect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</p:pic>
      <p:sp>
        <p:nvSpPr>
          <p:cNvPr id="17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7905" y="2851195"/>
            <a:ext cx="479739" cy="46273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9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7906" y="4260660"/>
            <a:ext cx="479738" cy="456345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53965" y="565965"/>
            <a:ext cx="6737614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Вимога/правило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2.3. </a:t>
            </a:r>
          </a:p>
          <a:p>
            <a:pPr algn="ctr">
              <a:lnSpc>
                <a:spcPct val="80000"/>
              </a:lnSpc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СПРЯМОВАНІСТЬ СИСТЕМИ ОЦІНЮВАННЯ НА ФОРМУВАННЯ У ЗДОБУВАЧІВ ОСВІТИ ВІДПОВІДАЛЬНОСТІ ЗА РЕЗУЛЬТАТИ СВОГО НАВЧАННЯ, ЗДАТНОСТІ ДО САМООЦІНЮВАННЯ </a:t>
            </a:r>
            <a:endParaRPr lang="uk-UA" sz="2000" b="1" dirty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368671" y="4338138"/>
            <a:ext cx="5982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4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2.3.2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368671" y="2939061"/>
            <a:ext cx="5982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4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2.3.1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91579" y="2465229"/>
            <a:ext cx="48711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  <a:p>
            <a:pPr algn="ctr"/>
            <a:r>
              <a:rPr lang="uk-UA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  <a:p>
            <a:pPr algn="ctr"/>
            <a:r>
              <a:rPr lang="uk-UA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  <a:p>
            <a:pPr algn="ctr"/>
            <a:r>
              <a:rPr lang="uk-UA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</a:p>
          <a:p>
            <a:pPr algn="ctr"/>
            <a:r>
              <a:rPr lang="uk-UA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</a:p>
          <a:p>
            <a:pPr algn="ctr"/>
            <a:r>
              <a:rPr lang="uk-UA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  <a:p>
            <a:pPr algn="ctr"/>
            <a:r>
              <a:rPr lang="uk-UA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</a:p>
          <a:p>
            <a:pPr algn="ctr"/>
            <a:r>
              <a:rPr lang="uk-UA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9DE6A47E-C4CC-416D-9C28-3273394521C8}"/>
              </a:ext>
            </a:extLst>
          </p:cNvPr>
          <p:cNvSpPr/>
          <p:nvPr/>
        </p:nvSpPr>
        <p:spPr>
          <a:xfrm>
            <a:off x="6099623" y="6033508"/>
            <a:ext cx="2679067" cy="29918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r" rtl="0">
              <a:lnSpc>
                <a:spcPct val="80000"/>
              </a:lnSpc>
            </a:pPr>
            <a:r>
              <a:rPr lang="uk-UA" sz="1200" b="1" i="1" dirty="0">
                <a:solidFill>
                  <a:srgbClr val="FF0000"/>
                </a:solidFill>
                <a:latin typeface="+mj-lt"/>
                <a:cs typeface="Segoe UI" panose="020B0502040204020203" pitchFamily="34" charset="0"/>
              </a:rPr>
              <a:t>Критерій</a:t>
            </a:r>
            <a:r>
              <a:rPr lang="uk-UA" sz="1200" i="1" dirty="0">
                <a:solidFill>
                  <a:srgbClr val="002060"/>
                </a:solidFill>
                <a:latin typeface="+mj-lt"/>
                <a:cs typeface="Segoe UI" panose="020B0502040204020203" pitchFamily="34" charset="0"/>
              </a:rPr>
              <a:t> - мірило, інструмент для оцінювання окремих компонентів</a:t>
            </a:r>
            <a:endParaRPr lang="ru-RU" sz="1200" i="1" dirty="0">
              <a:solidFill>
                <a:srgbClr val="002060"/>
              </a:solidFill>
              <a:latin typeface="+mj-lt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93039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араллелограмм 3">
            <a:extLst>
              <a:ext uri="{FF2B5EF4-FFF2-40B4-BE49-F238E27FC236}">
                <a16:creationId xmlns:a16="http://schemas.microsoft.com/office/drawing/2014/main" id="{241C7FC4-FEFA-4A96-9749-9068C68611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81680" y="3271381"/>
            <a:ext cx="2433977" cy="2412905"/>
          </a:xfrm>
          <a:prstGeom prst="parallelogram">
            <a:avLst>
              <a:gd name="adj" fmla="val 0"/>
            </a:avLst>
          </a:prstGeom>
          <a:gradFill>
            <a:gsLst>
              <a:gs pos="0">
                <a:srgbClr val="7CEFD8"/>
              </a:gs>
              <a:gs pos="71000">
                <a:srgbClr val="6672E4"/>
              </a:gs>
              <a:gs pos="100000">
                <a:srgbClr val="882BE5"/>
              </a:gs>
            </a:gsLst>
            <a:lin ang="5400000" scaled="1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sz="1350" dirty="0"/>
          </a:p>
        </p:txBody>
      </p:sp>
      <p:sp>
        <p:nvSpPr>
          <p:cNvPr id="4" name="TextBox 3"/>
          <p:cNvSpPr txBox="1"/>
          <p:nvPr/>
        </p:nvSpPr>
        <p:spPr>
          <a:xfrm>
            <a:off x="1738850" y="14254"/>
            <a:ext cx="6009423" cy="71749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0010" tIns="80010" rIns="80010" bIns="80010" numCol="1" spcCol="1270" anchor="t" anchorCtr="0">
            <a:noAutofit/>
          </a:bodyPr>
          <a:lstStyle/>
          <a:p>
            <a:pPr lvl="0" algn="ctr" defTabSz="933450">
              <a:lnSpc>
                <a:spcPct val="80000"/>
              </a:lnSpc>
              <a:spcBef>
                <a:spcPct val="0"/>
              </a:spcBef>
              <a:spcAft>
                <a:spcPct val="35000"/>
              </a:spcAft>
            </a:pPr>
            <a:r>
              <a:rPr lang="uk-UA" sz="2800" b="1" kern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2.3.1.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Заклад освіти сприяє формуванню у здобувачів освіти відповідального ставлення до результатів навчання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945692001"/>
              </p:ext>
            </p:extLst>
          </p:nvPr>
        </p:nvGraphicFramePr>
        <p:xfrm>
          <a:off x="2766389" y="2437376"/>
          <a:ext cx="5537726" cy="3923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Надпись 13">
            <a:extLst>
              <a:ext uri="{FF2B5EF4-FFF2-40B4-BE49-F238E27FC236}">
                <a16:creationId xmlns:a16="http://schemas.microsoft.com/office/drawing/2014/main" id="{A5704BA3-593E-4519-9139-4E1D86366677}"/>
              </a:ext>
            </a:extLst>
          </p:cNvPr>
          <p:cNvSpPr txBox="1"/>
          <p:nvPr/>
        </p:nvSpPr>
        <p:spPr>
          <a:xfrm>
            <a:off x="350949" y="3470478"/>
            <a:ext cx="2495437" cy="18466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0"/>
            <a:r>
              <a:rPr lang="uk-UA" sz="2000" b="1" i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Організаційні та методичні кроки </a:t>
            </a:r>
          </a:p>
          <a:p>
            <a:pPr algn="ctr" rtl="0"/>
            <a:r>
              <a:rPr lang="uk-UA" sz="2000" b="1" i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розвитку відповідального ставлення до навчання</a:t>
            </a:r>
            <a:endParaRPr lang="ru-RU" sz="2000" b="1" i="1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8188" y="2828667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0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3584" y="5013521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1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8056" y="4474816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2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7354" y="3906415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3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3104" y="3391892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8376" y="6037217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8632" y="5534575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A74D15AA-4B45-41B5-A81C-97FCBF019951}"/>
              </a:ext>
            </a:extLst>
          </p:cNvPr>
          <p:cNvSpPr/>
          <p:nvPr/>
        </p:nvSpPr>
        <p:spPr>
          <a:xfrm>
            <a:off x="910234" y="1662760"/>
            <a:ext cx="6922094" cy="83099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just" rtl="0"/>
            <a:r>
              <a:rPr lang="uk-UA" b="1" i="1" dirty="0">
                <a:solidFill>
                  <a:schemeClr val="accent6">
                    <a:lumMod val="50000"/>
                  </a:schemeClr>
                </a:solidFill>
                <a:latin typeface="+mj-lt"/>
                <a:cs typeface="Segoe UI" panose="020B0502040204020203" pitchFamily="34" charset="0"/>
              </a:rPr>
              <a:t>Освітній процес неможливий без мотивації учнів до навчання, яка сприяє інтелектуальному розвиткові дитині, а також є рушійної силою удосконалення особистості в цілому</a:t>
            </a:r>
            <a:endParaRPr lang="ru-RU" b="1" i="1" dirty="0">
              <a:solidFill>
                <a:schemeClr val="accent6">
                  <a:lumMod val="50000"/>
                </a:schemeClr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6480" y="1457072"/>
            <a:ext cx="4437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552863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1EE932-18DF-4F0C-B195-6927778C0A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2349" y="815700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2.3.1.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Заклад </a:t>
            </a:r>
            <a:r>
              <a:rPr lang="ru-RU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освіти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сприяє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формуванню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здобувачів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освіти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відповідального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ставлення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результатів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навчання</a:t>
            </a:r>
            <a:b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(у </a:t>
            </a:r>
            <a:r>
              <a:rPr lang="ru-RU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травні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b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dirty="0"/>
          </a:p>
        </p:txBody>
      </p:sp>
      <p:graphicFrame>
        <p:nvGraphicFramePr>
          <p:cNvPr id="4" name="Місце для вмісту 3">
            <a:extLst>
              <a:ext uri="{FF2B5EF4-FFF2-40B4-BE49-F238E27FC236}">
                <a16:creationId xmlns:a16="http://schemas.microsoft.com/office/drawing/2014/main" id="{4DA58782-98C8-4A91-9B85-B08D2FFEC31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4573471"/>
              </p:ext>
            </p:extLst>
          </p:nvPr>
        </p:nvGraphicFramePr>
        <p:xfrm>
          <a:off x="387900" y="2318613"/>
          <a:ext cx="8368197" cy="24574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07116">
                  <a:extLst>
                    <a:ext uri="{9D8B030D-6E8A-4147-A177-3AD203B41FA5}">
                      <a16:colId xmlns:a16="http://schemas.microsoft.com/office/drawing/2014/main" val="3449883266"/>
                    </a:ext>
                  </a:extLst>
                </a:gridCol>
                <a:gridCol w="870593">
                  <a:extLst>
                    <a:ext uri="{9D8B030D-6E8A-4147-A177-3AD203B41FA5}">
                      <a16:colId xmlns:a16="http://schemas.microsoft.com/office/drawing/2014/main" val="199541594"/>
                    </a:ext>
                  </a:extLst>
                </a:gridCol>
                <a:gridCol w="1080735">
                  <a:extLst>
                    <a:ext uri="{9D8B030D-6E8A-4147-A177-3AD203B41FA5}">
                      <a16:colId xmlns:a16="http://schemas.microsoft.com/office/drawing/2014/main" val="1044689069"/>
                    </a:ext>
                  </a:extLst>
                </a:gridCol>
                <a:gridCol w="1125766">
                  <a:extLst>
                    <a:ext uri="{9D8B030D-6E8A-4147-A177-3AD203B41FA5}">
                      <a16:colId xmlns:a16="http://schemas.microsoft.com/office/drawing/2014/main" val="459016416"/>
                    </a:ext>
                  </a:extLst>
                </a:gridCol>
                <a:gridCol w="1103252">
                  <a:extLst>
                    <a:ext uri="{9D8B030D-6E8A-4147-A177-3AD203B41FA5}">
                      <a16:colId xmlns:a16="http://schemas.microsoft.com/office/drawing/2014/main" val="2118482056"/>
                    </a:ext>
                  </a:extLst>
                </a:gridCol>
                <a:gridCol w="1080735">
                  <a:extLst>
                    <a:ext uri="{9D8B030D-6E8A-4147-A177-3AD203B41FA5}">
                      <a16:colId xmlns:a16="http://schemas.microsoft.com/office/drawing/2014/main" val="864427150"/>
                    </a:ext>
                  </a:extLst>
                </a:gridCol>
              </a:tblGrid>
              <a:tr h="82169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Вимога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2.3.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Спрямованість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системи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оцінювання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результатів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навчання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учнів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формування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учнів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відповідальності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результати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свого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навчання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здатності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до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самооцінювання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Рівень(число)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Високий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Достатній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ВП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Низький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8035043"/>
                  </a:ext>
                </a:extLst>
              </a:tr>
              <a:tr h="67437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Критерій</a:t>
                      </a:r>
                      <a:r>
                        <a:rPr lang="ru-RU" sz="16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2.3.1. Заклад </a:t>
                      </a:r>
                      <a:r>
                        <a:rPr lang="ru-RU" sz="1600" b="1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освіти</a:t>
                      </a:r>
                      <a:r>
                        <a:rPr lang="ru-RU" sz="16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сприяє</a:t>
                      </a:r>
                      <a:r>
                        <a:rPr lang="ru-RU" sz="16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формуванню</a:t>
                      </a:r>
                      <a:r>
                        <a:rPr lang="ru-RU" sz="16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</a:t>
                      </a:r>
                      <a:r>
                        <a:rPr lang="ru-RU" sz="1600" b="1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учнів</a:t>
                      </a:r>
                      <a:r>
                        <a:rPr lang="ru-RU" sz="16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відповідального</a:t>
                      </a:r>
                      <a:r>
                        <a:rPr lang="ru-RU" sz="16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ставлення</a:t>
                      </a:r>
                      <a:r>
                        <a:rPr lang="ru-RU" sz="16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до </a:t>
                      </a:r>
                      <a:r>
                        <a:rPr lang="ru-RU" sz="1600" b="1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результатів</a:t>
                      </a:r>
                      <a:r>
                        <a:rPr lang="ru-RU" sz="16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навчання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503645160"/>
                  </a:ext>
                </a:extLst>
              </a:tr>
            </a:tbl>
          </a:graphicData>
        </a:graphic>
      </p:graphicFrame>
      <p:graphicFrame>
        <p:nvGraphicFramePr>
          <p:cNvPr id="5" name="Таблиця 4">
            <a:extLst>
              <a:ext uri="{FF2B5EF4-FFF2-40B4-BE49-F238E27FC236}">
                <a16:creationId xmlns:a16="http://schemas.microsoft.com/office/drawing/2014/main" id="{9F98E11B-EAEE-4AB9-A8B8-FC77E15D33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7819346"/>
              </p:ext>
            </p:extLst>
          </p:nvPr>
        </p:nvGraphicFramePr>
        <p:xfrm>
          <a:off x="387900" y="5197254"/>
          <a:ext cx="8507896" cy="12172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05648">
                  <a:extLst>
                    <a:ext uri="{9D8B030D-6E8A-4147-A177-3AD203B41FA5}">
                      <a16:colId xmlns:a16="http://schemas.microsoft.com/office/drawing/2014/main" val="1487089205"/>
                    </a:ext>
                  </a:extLst>
                </a:gridCol>
                <a:gridCol w="2302140">
                  <a:extLst>
                    <a:ext uri="{9D8B030D-6E8A-4147-A177-3AD203B41FA5}">
                      <a16:colId xmlns:a16="http://schemas.microsoft.com/office/drawing/2014/main" val="2589558971"/>
                    </a:ext>
                  </a:extLst>
                </a:gridCol>
                <a:gridCol w="2042640">
                  <a:extLst>
                    <a:ext uri="{9D8B030D-6E8A-4147-A177-3AD203B41FA5}">
                      <a16:colId xmlns:a16="http://schemas.microsoft.com/office/drawing/2014/main" val="1304175538"/>
                    </a:ext>
                  </a:extLst>
                </a:gridCol>
                <a:gridCol w="2057468">
                  <a:extLst>
                    <a:ext uri="{9D8B030D-6E8A-4147-A177-3AD203B41FA5}">
                      <a16:colId xmlns:a16="http://schemas.microsoft.com/office/drawing/2014/main" val="2823747151"/>
                    </a:ext>
                  </a:extLst>
                </a:gridCol>
              </a:tblGrid>
              <a:tr h="179070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ru-RU" sz="2400" b="1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Шкала </a:t>
                      </a:r>
                      <a:r>
                        <a:rPr lang="ru-RU" sz="2400" b="1" u="sng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визначення</a:t>
                      </a:r>
                      <a:r>
                        <a:rPr lang="ru-RU" sz="2400" b="1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u="sng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рівня</a:t>
                      </a:r>
                      <a:r>
                        <a:rPr lang="ru-RU" sz="2400" b="1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u="sng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якості</a:t>
                      </a:r>
                      <a:r>
                        <a:rPr lang="ru-RU" sz="2400" b="1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u="sng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освітньої</a:t>
                      </a:r>
                      <a:r>
                        <a:rPr lang="ru-RU" sz="2400" b="1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u="sng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діяльності</a:t>
                      </a:r>
                      <a:endParaRPr lang="ru-RU" sz="2400" b="1" i="0" u="sng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5305497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1,0 − 1,65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1,66 − 2,65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2,66 − 3,59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3,60 − 4,0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63614348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низький рівень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рівень, що вимагає покращення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достатній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високий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74068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311390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8E7B3F-182B-4E56-A297-99900F0FF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 defTabSz="933450">
              <a:lnSpc>
                <a:spcPct val="80000"/>
              </a:lnSpc>
              <a:spcAft>
                <a:spcPct val="35000"/>
              </a:spcAft>
            </a:pPr>
            <a:r>
              <a:rPr lang="uk-UA" sz="28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2.3.2.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Заклад </a:t>
            </a:r>
            <a:r>
              <a:rPr lang="ru-RU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освіти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забезпечує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самооцінювання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та </a:t>
            </a:r>
            <a:r>
              <a:rPr lang="ru-RU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взаємооцінювання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здобувачів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освіти</a:t>
            </a:r>
            <a:b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uk-UA" dirty="0"/>
          </a:p>
        </p:txBody>
      </p:sp>
      <p:graphicFrame>
        <p:nvGraphicFramePr>
          <p:cNvPr id="3" name="Таблиця 2">
            <a:extLst>
              <a:ext uri="{FF2B5EF4-FFF2-40B4-BE49-F238E27FC236}">
                <a16:creationId xmlns:a16="http://schemas.microsoft.com/office/drawing/2014/main" id="{A282F82F-EEFA-4535-B4D4-1FB3D4E666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44788"/>
              </p:ext>
            </p:extLst>
          </p:nvPr>
        </p:nvGraphicFramePr>
        <p:xfrm>
          <a:off x="711474" y="1471534"/>
          <a:ext cx="8044625" cy="341851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81147">
                  <a:extLst>
                    <a:ext uri="{9D8B030D-6E8A-4147-A177-3AD203B41FA5}">
                      <a16:colId xmlns:a16="http://schemas.microsoft.com/office/drawing/2014/main" val="1321604252"/>
                    </a:ext>
                  </a:extLst>
                </a:gridCol>
                <a:gridCol w="1019304">
                  <a:extLst>
                    <a:ext uri="{9D8B030D-6E8A-4147-A177-3AD203B41FA5}">
                      <a16:colId xmlns:a16="http://schemas.microsoft.com/office/drawing/2014/main" val="4277027850"/>
                    </a:ext>
                  </a:extLst>
                </a:gridCol>
                <a:gridCol w="869568">
                  <a:extLst>
                    <a:ext uri="{9D8B030D-6E8A-4147-A177-3AD203B41FA5}">
                      <a16:colId xmlns:a16="http://schemas.microsoft.com/office/drawing/2014/main" val="3175828033"/>
                    </a:ext>
                  </a:extLst>
                </a:gridCol>
                <a:gridCol w="1083483">
                  <a:extLst>
                    <a:ext uri="{9D8B030D-6E8A-4147-A177-3AD203B41FA5}">
                      <a16:colId xmlns:a16="http://schemas.microsoft.com/office/drawing/2014/main" val="725327660"/>
                    </a:ext>
                  </a:extLst>
                </a:gridCol>
                <a:gridCol w="1050979">
                  <a:extLst>
                    <a:ext uri="{9D8B030D-6E8A-4147-A177-3AD203B41FA5}">
                      <a16:colId xmlns:a16="http://schemas.microsoft.com/office/drawing/2014/main" val="1777545598"/>
                    </a:ext>
                  </a:extLst>
                </a:gridCol>
                <a:gridCol w="1040144">
                  <a:extLst>
                    <a:ext uri="{9D8B030D-6E8A-4147-A177-3AD203B41FA5}">
                      <a16:colId xmlns:a16="http://schemas.microsoft.com/office/drawing/2014/main" val="4020003462"/>
                    </a:ext>
                  </a:extLst>
                </a:gridCol>
              </a:tblGrid>
              <a:tr h="217213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Вимога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2.3.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Спрямованість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системи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оцінювання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результатів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навчання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учнів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формування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учнів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відповідальності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результати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свого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навчання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здатності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до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самооцінювання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Рівень(число)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Високий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Достатній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ВП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Низький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34030901"/>
                  </a:ext>
                </a:extLst>
              </a:tr>
              <a:tr h="1246384">
                <a:tc>
                  <a:txBody>
                    <a:bodyPr/>
                    <a:lstStyle/>
                    <a:p>
                      <a:pPr algn="l" rtl="0" fontAlgn="ctr"/>
                      <a:r>
                        <a:rPr lang="uk-UA" sz="16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Критерій 2.3.2. Заклад освіти забезпечує </a:t>
                      </a:r>
                      <a:r>
                        <a:rPr lang="uk-UA" sz="16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самооцінювання</a:t>
                      </a:r>
                      <a:r>
                        <a:rPr lang="uk-UA" sz="16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та </a:t>
                      </a:r>
                      <a:r>
                        <a:rPr lang="uk-UA" sz="16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взаємооцінювання</a:t>
                      </a:r>
                      <a:r>
                        <a:rPr lang="uk-UA" sz="16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результатів навчання учнів</a:t>
                      </a:r>
                      <a:endParaRPr lang="uk-UA" sz="16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6971713"/>
                  </a:ext>
                </a:extLst>
              </a:tr>
            </a:tbl>
          </a:graphicData>
        </a:graphic>
      </p:graphicFrame>
      <p:graphicFrame>
        <p:nvGraphicFramePr>
          <p:cNvPr id="4" name="Таблиця 3">
            <a:extLst>
              <a:ext uri="{FF2B5EF4-FFF2-40B4-BE49-F238E27FC236}">
                <a16:creationId xmlns:a16="http://schemas.microsoft.com/office/drawing/2014/main" id="{1287464B-D17E-41B8-AEFE-A6BF20512F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6891675"/>
              </p:ext>
            </p:extLst>
          </p:nvPr>
        </p:nvGraphicFramePr>
        <p:xfrm>
          <a:off x="387900" y="5197254"/>
          <a:ext cx="8507896" cy="12172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05648">
                  <a:extLst>
                    <a:ext uri="{9D8B030D-6E8A-4147-A177-3AD203B41FA5}">
                      <a16:colId xmlns:a16="http://schemas.microsoft.com/office/drawing/2014/main" val="1487089205"/>
                    </a:ext>
                  </a:extLst>
                </a:gridCol>
                <a:gridCol w="2302140">
                  <a:extLst>
                    <a:ext uri="{9D8B030D-6E8A-4147-A177-3AD203B41FA5}">
                      <a16:colId xmlns:a16="http://schemas.microsoft.com/office/drawing/2014/main" val="2589558971"/>
                    </a:ext>
                  </a:extLst>
                </a:gridCol>
                <a:gridCol w="2042640">
                  <a:extLst>
                    <a:ext uri="{9D8B030D-6E8A-4147-A177-3AD203B41FA5}">
                      <a16:colId xmlns:a16="http://schemas.microsoft.com/office/drawing/2014/main" val="1304175538"/>
                    </a:ext>
                  </a:extLst>
                </a:gridCol>
                <a:gridCol w="2057468">
                  <a:extLst>
                    <a:ext uri="{9D8B030D-6E8A-4147-A177-3AD203B41FA5}">
                      <a16:colId xmlns:a16="http://schemas.microsoft.com/office/drawing/2014/main" val="2823747151"/>
                    </a:ext>
                  </a:extLst>
                </a:gridCol>
              </a:tblGrid>
              <a:tr h="179070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ru-RU" sz="2400" b="1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Шкала </a:t>
                      </a:r>
                      <a:r>
                        <a:rPr lang="ru-RU" sz="2400" b="1" u="sng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визначення</a:t>
                      </a:r>
                      <a:r>
                        <a:rPr lang="ru-RU" sz="2400" b="1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u="sng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рівня</a:t>
                      </a:r>
                      <a:r>
                        <a:rPr lang="ru-RU" sz="2400" b="1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u="sng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якості</a:t>
                      </a:r>
                      <a:r>
                        <a:rPr lang="ru-RU" sz="2400" b="1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u="sng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освітньої</a:t>
                      </a:r>
                      <a:r>
                        <a:rPr lang="ru-RU" sz="2400" b="1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u="sng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діяльності</a:t>
                      </a:r>
                      <a:endParaRPr lang="ru-RU" sz="2400" b="1" i="0" u="sng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5305497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1,0 − 1,65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1,66 − 2,65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2,66 − 3,59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3,60 − 4,0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63614348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низький рівень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рівень, що вимагає покращення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достатній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високий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74068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081005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7CAADC-ABE2-43F3-B14B-7E06CA501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74" y="857251"/>
            <a:ext cx="9144000" cy="994172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algn="ctr"/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Вимога 2,3.Критерії 2.3.1-2.3.2</a:t>
            </a:r>
          </a:p>
        </p:txBody>
      </p:sp>
      <p:graphicFrame>
        <p:nvGraphicFramePr>
          <p:cNvPr id="4" name="Місце для вмісту 3">
            <a:extLst>
              <a:ext uri="{FF2B5EF4-FFF2-40B4-BE49-F238E27FC236}">
                <a16:creationId xmlns:a16="http://schemas.microsoft.com/office/drawing/2014/main" id="{647B9C31-6404-4A9F-A729-33EEFD4DDD44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207728" y="1877148"/>
          <a:ext cx="4544827" cy="4123603"/>
        </p:xfrm>
        <a:graphic>
          <a:graphicData uri="http://schemas.openxmlformats.org/drawingml/2006/table">
            <a:tbl>
              <a:tblPr/>
              <a:tblGrid>
                <a:gridCol w="1687496">
                  <a:extLst>
                    <a:ext uri="{9D8B030D-6E8A-4147-A177-3AD203B41FA5}">
                      <a16:colId xmlns:a16="http://schemas.microsoft.com/office/drawing/2014/main" val="1892231449"/>
                    </a:ext>
                  </a:extLst>
                </a:gridCol>
                <a:gridCol w="472825">
                  <a:extLst>
                    <a:ext uri="{9D8B030D-6E8A-4147-A177-3AD203B41FA5}">
                      <a16:colId xmlns:a16="http://schemas.microsoft.com/office/drawing/2014/main" val="3488108960"/>
                    </a:ext>
                  </a:extLst>
                </a:gridCol>
                <a:gridCol w="586955">
                  <a:extLst>
                    <a:ext uri="{9D8B030D-6E8A-4147-A177-3AD203B41FA5}">
                      <a16:colId xmlns:a16="http://schemas.microsoft.com/office/drawing/2014/main" val="1644213943"/>
                    </a:ext>
                  </a:extLst>
                </a:gridCol>
                <a:gridCol w="611412">
                  <a:extLst>
                    <a:ext uri="{9D8B030D-6E8A-4147-A177-3AD203B41FA5}">
                      <a16:colId xmlns:a16="http://schemas.microsoft.com/office/drawing/2014/main" val="3920701543"/>
                    </a:ext>
                  </a:extLst>
                </a:gridCol>
                <a:gridCol w="599184">
                  <a:extLst>
                    <a:ext uri="{9D8B030D-6E8A-4147-A177-3AD203B41FA5}">
                      <a16:colId xmlns:a16="http://schemas.microsoft.com/office/drawing/2014/main" val="2038909444"/>
                    </a:ext>
                  </a:extLst>
                </a:gridCol>
                <a:gridCol w="586955">
                  <a:extLst>
                    <a:ext uri="{9D8B030D-6E8A-4147-A177-3AD203B41FA5}">
                      <a16:colId xmlns:a16="http://schemas.microsoft.com/office/drawing/2014/main" val="1225851485"/>
                    </a:ext>
                  </a:extLst>
                </a:gridCol>
              </a:tblGrid>
              <a:tr h="17650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Вимога</a:t>
                      </a:r>
                      <a:r>
                        <a:rPr lang="ru-RU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2.3. </a:t>
                      </a:r>
                      <a:r>
                        <a:rPr lang="ru-RU" sz="12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Спрямованість</a:t>
                      </a:r>
                      <a:r>
                        <a:rPr lang="ru-RU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системи</a:t>
                      </a:r>
                      <a:r>
                        <a:rPr lang="ru-RU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оцінювання</a:t>
                      </a:r>
                      <a:r>
                        <a:rPr lang="ru-RU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результатів</a:t>
                      </a:r>
                      <a:r>
                        <a:rPr lang="ru-RU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навчання</a:t>
                      </a:r>
                      <a:r>
                        <a:rPr lang="ru-RU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учнів</a:t>
                      </a:r>
                      <a:r>
                        <a:rPr lang="ru-RU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на </a:t>
                      </a:r>
                      <a:r>
                        <a:rPr lang="ru-RU" sz="12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формування</a:t>
                      </a:r>
                      <a:r>
                        <a:rPr lang="ru-RU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в </a:t>
                      </a:r>
                      <a:r>
                        <a:rPr lang="ru-RU" sz="12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учнів</a:t>
                      </a:r>
                      <a:r>
                        <a:rPr lang="ru-RU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відповідальності</a:t>
                      </a:r>
                      <a:r>
                        <a:rPr lang="ru-RU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за </a:t>
                      </a:r>
                      <a:r>
                        <a:rPr lang="ru-RU" sz="12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результати</a:t>
                      </a:r>
                      <a:r>
                        <a:rPr lang="ru-RU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свого</a:t>
                      </a:r>
                      <a:r>
                        <a:rPr lang="ru-RU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навчання</a:t>
                      </a:r>
                      <a:r>
                        <a:rPr lang="ru-RU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, </a:t>
                      </a:r>
                      <a:r>
                        <a:rPr lang="ru-RU" sz="12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здатності</a:t>
                      </a:r>
                      <a:r>
                        <a:rPr lang="ru-RU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до </a:t>
                      </a:r>
                      <a:r>
                        <a:rPr lang="ru-RU" sz="12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самооцінювання</a:t>
                      </a:r>
                      <a:endParaRPr lang="ru-RU" sz="1200" b="0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84A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Рівень(число)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Високий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Достатній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ВП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Низький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6417523"/>
                  </a:ext>
                </a:extLst>
              </a:tr>
              <a:tr h="117926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Критерій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2.3.1. Заклад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освіти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сприяє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формуванню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в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учнів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відповідального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ставлення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до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результатів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навчання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2,444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5740068"/>
                  </a:ext>
                </a:extLst>
              </a:tr>
              <a:tr h="1179262">
                <a:tc>
                  <a:txBody>
                    <a:bodyPr/>
                    <a:lstStyle/>
                    <a:p>
                      <a:pPr algn="l" rtl="0" fontAlgn="ctr"/>
                      <a:r>
                        <a:rPr lang="uk-U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Критерій 2.3.2. Заклад освіти забезпечує </a:t>
                      </a:r>
                      <a:r>
                        <a:rPr lang="uk-UA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самооцінювання</a:t>
                      </a:r>
                      <a:r>
                        <a:rPr lang="uk-U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та </a:t>
                      </a:r>
                      <a:r>
                        <a:rPr lang="uk-UA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взаємооцінювання</a:t>
                      </a:r>
                      <a:r>
                        <a:rPr lang="uk-U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результатів навчання учнів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1,75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0204632"/>
                  </a:ext>
                </a:extLst>
              </a:tr>
            </a:tbl>
          </a:graphicData>
        </a:graphic>
      </p:graphicFrame>
      <p:graphicFrame>
        <p:nvGraphicFramePr>
          <p:cNvPr id="5" name="Таблиця 4">
            <a:extLst>
              <a:ext uri="{FF2B5EF4-FFF2-40B4-BE49-F238E27FC236}">
                <a16:creationId xmlns:a16="http://schemas.microsoft.com/office/drawing/2014/main" id="{E1AA3594-600B-423E-AF7C-373A77A1139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906215" y="2483278"/>
          <a:ext cx="4237786" cy="3517472"/>
        </p:xfrm>
        <a:graphic>
          <a:graphicData uri="http://schemas.openxmlformats.org/drawingml/2006/table">
            <a:tbl>
              <a:tblPr/>
              <a:tblGrid>
                <a:gridCol w="2416561">
                  <a:extLst>
                    <a:ext uri="{9D8B030D-6E8A-4147-A177-3AD203B41FA5}">
                      <a16:colId xmlns:a16="http://schemas.microsoft.com/office/drawing/2014/main" val="2368979109"/>
                    </a:ext>
                  </a:extLst>
                </a:gridCol>
                <a:gridCol w="938635">
                  <a:extLst>
                    <a:ext uri="{9D8B030D-6E8A-4147-A177-3AD203B41FA5}">
                      <a16:colId xmlns:a16="http://schemas.microsoft.com/office/drawing/2014/main" val="1394324261"/>
                    </a:ext>
                  </a:extLst>
                </a:gridCol>
                <a:gridCol w="882590">
                  <a:extLst>
                    <a:ext uri="{9D8B030D-6E8A-4147-A177-3AD203B41FA5}">
                      <a16:colId xmlns:a16="http://schemas.microsoft.com/office/drawing/2014/main" val="74606434"/>
                    </a:ext>
                  </a:extLst>
                </a:gridCol>
              </a:tblGrid>
              <a:tr h="486239">
                <a:tc>
                  <a:txBody>
                    <a:bodyPr/>
                    <a:lstStyle/>
                    <a:p>
                      <a:pPr algn="l" rtl="0" fontAlgn="ctr"/>
                      <a:r>
                        <a:rPr lang="uk-UA" sz="1400" b="0" i="0" u="none" strike="noStrike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</a:rPr>
                        <a:t>Питання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84A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ні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A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так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A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9532182"/>
                  </a:ext>
                </a:extLst>
              </a:tr>
              <a:tr h="11431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</a:rPr>
                        <a:t>2.12. </a:t>
                      </a:r>
                      <a:r>
                        <a:rPr lang="ru-RU" sz="14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</a:rPr>
                        <a:t>надає</a:t>
                      </a:r>
                      <a:r>
                        <a:rPr lang="ru-RU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</a:rPr>
                        <a:t>учням</a:t>
                      </a:r>
                      <a:r>
                        <a:rPr lang="ru-RU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</a:rPr>
                        <a:t>можливість</a:t>
                      </a:r>
                      <a:r>
                        <a:rPr lang="ru-RU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</a:rPr>
                        <a:t>вибору</a:t>
                      </a:r>
                      <a:r>
                        <a:rPr lang="ru-RU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</a:rPr>
                        <a:t>рівня</a:t>
                      </a:r>
                      <a:r>
                        <a:rPr lang="ru-RU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</a:rPr>
                        <a:t>складності</a:t>
                      </a:r>
                      <a:r>
                        <a:rPr lang="ru-RU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</a:rPr>
                        <a:t>навчальних</a:t>
                      </a:r>
                      <a:r>
                        <a:rPr lang="ru-RU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</a:rPr>
                        <a:t>завдань</a:t>
                      </a:r>
                      <a:r>
                        <a:rPr lang="ru-RU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</a:rPr>
                        <a:t> для </a:t>
                      </a:r>
                      <a:r>
                        <a:rPr lang="ru-RU" sz="14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</a:rPr>
                        <a:t>проведення</a:t>
                      </a:r>
                      <a:r>
                        <a:rPr lang="ru-RU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</a:rPr>
                        <a:t>оцінювання</a:t>
                      </a:r>
                      <a:endParaRPr lang="ru-RU" sz="1400" b="0" i="0" u="none" strike="noStrike" dirty="0">
                        <a:solidFill>
                          <a:srgbClr val="FFFFFF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84A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75,31%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A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24,69%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A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9997506"/>
                  </a:ext>
                </a:extLst>
              </a:tr>
              <a:tr h="1888054">
                <a:tc>
                  <a:txBody>
                    <a:bodyPr/>
                    <a:lstStyle/>
                    <a:p>
                      <a:pPr algn="l" rtl="0" fontAlgn="ctr"/>
                      <a:r>
                        <a:rPr lang="uk-UA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</a:rPr>
                        <a:t>2.13. спонукає учнів здійснювати </a:t>
                      </a:r>
                      <a:r>
                        <a:rPr lang="uk-UA" sz="14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</a:rPr>
                        <a:t>самооцінювання</a:t>
                      </a:r>
                      <a:r>
                        <a:rPr lang="uk-UA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</a:rPr>
                        <a:t> власних результатів навчання, висловлювати власну думку, заохочує самостійність суджень/формулювання висновків тощо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84A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45,68%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A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54,32%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A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8898010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BAE0CCB2-6D49-4E62-A4CF-0651B54092B0}"/>
              </a:ext>
            </a:extLst>
          </p:cNvPr>
          <p:cNvSpPr txBox="1"/>
          <p:nvPr/>
        </p:nvSpPr>
        <p:spPr>
          <a:xfrm>
            <a:off x="4906214" y="1790782"/>
            <a:ext cx="4264961" cy="71558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 defTabSz="685800"/>
            <a:r>
              <a:rPr lang="ru-RU" sz="1350" b="1" dirty="0">
                <a:solidFill>
                  <a:prstClr val="black"/>
                </a:solidFill>
                <a:latin typeface="Calibri" panose="020F0502020204030204"/>
              </a:rPr>
              <a:t>РЕЗУЛЬТАТИ СПОСТЕРЕЖЕННЯ ЗА НАВЧАЛЬНИМИ ЗАНЯТТЯМИ</a:t>
            </a:r>
            <a:br>
              <a:rPr lang="ru-RU" sz="1350" b="1" dirty="0">
                <a:solidFill>
                  <a:prstClr val="black"/>
                </a:solidFill>
                <a:latin typeface="Calibri" panose="020F0502020204030204"/>
              </a:rPr>
            </a:br>
            <a:endParaRPr lang="uk-UA" sz="1350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886612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42" y="830632"/>
            <a:ext cx="9144000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054" name="Rectangle 12"/>
          <p:cNvSpPr>
            <a:spLocks noChangeArrowheads="1"/>
          </p:cNvSpPr>
          <p:nvPr/>
        </p:nvSpPr>
        <p:spPr bwMode="auto">
          <a:xfrm>
            <a:off x="0" y="672586"/>
            <a:ext cx="184710" cy="369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6" tIns="45718" rIns="91436" bIns="45718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 dirty="0">
              <a:latin typeface="Arial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99592" y="2420888"/>
            <a:ext cx="7992888" cy="461661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/>
            <a:r>
              <a:rPr lang="ru-RU" sz="2400" dirty="0">
                <a:solidFill>
                  <a:srgbClr val="00B0F0"/>
                </a:solidFill>
              </a:rPr>
              <a:t> </a:t>
            </a:r>
            <a:endParaRPr lang="uk-UA" sz="2400" b="1" dirty="0">
              <a:solidFill>
                <a:srgbClr val="00B0F0"/>
              </a:solidFill>
            </a:endParaRPr>
          </a:p>
        </p:txBody>
      </p:sp>
      <p:sp>
        <p:nvSpPr>
          <p:cNvPr id="14" name="Текст 13"/>
          <p:cNvSpPr>
            <a:spLocks noGrp="1"/>
          </p:cNvSpPr>
          <p:nvPr>
            <p:ph type="body" idx="1"/>
          </p:nvPr>
        </p:nvSpPr>
        <p:spPr>
          <a:xfrm>
            <a:off x="649412" y="672586"/>
            <a:ext cx="7850860" cy="1748818"/>
          </a:xfrm>
        </p:spPr>
        <p:txBody>
          <a:bodyPr>
            <a:noAutofit/>
          </a:bodyPr>
          <a:lstStyle/>
          <a:p>
            <a:pPr algn="ctr">
              <a:lnSpc>
                <a:spcPct val="60000"/>
              </a:lnSpc>
            </a:pPr>
            <a:r>
              <a:rPr lang="uk-UA" sz="32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Якою має бути </a:t>
            </a:r>
          </a:p>
          <a:p>
            <a:pPr algn="ctr">
              <a:lnSpc>
                <a:spcPct val="60000"/>
              </a:lnSpc>
            </a:pPr>
            <a:r>
              <a:rPr lang="uk-UA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ОЦІНЮВАННЯ ЗДОБУВАЧІВ </a:t>
            </a:r>
          </a:p>
          <a:p>
            <a:pPr algn="ctr">
              <a:lnSpc>
                <a:spcPct val="60000"/>
              </a:lnSpc>
            </a:pPr>
            <a:r>
              <a:rPr lang="uk-UA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ОСВІТИ?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561" name="Rectangle 1"/>
          <p:cNvSpPr>
            <a:spLocks noChangeArrowheads="1"/>
          </p:cNvSpPr>
          <p:nvPr/>
        </p:nvSpPr>
        <p:spPr bwMode="auto">
          <a:xfrm>
            <a:off x="323180" y="2306616"/>
            <a:ext cx="4003235" cy="1274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b="1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Здобувачі освіти мають  право на справедливе і об’єктивне оцінювання результатів навчання</a:t>
            </a:r>
            <a:r>
              <a:rPr lang="uk-UA" b="1" i="1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lvl="0"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endParaRPr lang="uk-UA" sz="700" b="1" i="1" dirty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1400" b="1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    ЗУ «Про освіту»,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1400" b="1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   ст. 53, п. 1</a:t>
            </a:r>
          </a:p>
        </p:txBody>
      </p:sp>
      <p:sp>
        <p:nvSpPr>
          <p:cNvPr id="23" name="Rectangle 1"/>
          <p:cNvSpPr>
            <a:spLocks noChangeArrowheads="1"/>
          </p:cNvSpPr>
          <p:nvPr/>
        </p:nvSpPr>
        <p:spPr bwMode="auto">
          <a:xfrm>
            <a:off x="144324" y="3972440"/>
            <a:ext cx="419816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b="1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Кожен учень має право на справедливе, неупереджене, об’єктивне, незалежне, недискримінаційне та доброчесне оцінювання </a:t>
            </a:r>
            <a:r>
              <a:rPr lang="uk-UA" b="1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результатів</a:t>
            </a:r>
            <a:r>
              <a:rPr lang="ru-RU" b="1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його навчання незалежно від виду та форми здобуття ним освіти</a:t>
            </a:r>
            <a:endParaRPr lang="uk-UA" b="1" i="1" dirty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uk-UA" sz="800" b="1" i="1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sz="1600" b="1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</a:t>
            </a:r>
            <a:r>
              <a:rPr lang="uk-UA" sz="1400" b="1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ЗУ «Про повну загальну   </a:t>
            </a:r>
          </a:p>
          <a:p>
            <a:pPr lvl="0"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sz="1400" b="1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  середню освіту», </a:t>
            </a:r>
          </a:p>
          <a:p>
            <a:pPr lvl="0"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sz="1400" b="1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ст. 17, п. 1</a:t>
            </a:r>
          </a:p>
        </p:txBody>
      </p:sp>
      <p:sp>
        <p:nvSpPr>
          <p:cNvPr id="24" name="Прямоугольник: Скругленные углы 82">
            <a:extLst>
              <a:ext uri="{FF2B5EF4-FFF2-40B4-BE49-F238E27FC236}">
                <a16:creationId xmlns:a16="http://schemas.microsoft.com/office/drawing/2014/main" id="{F7F9128D-E30C-4733-AE4B-3863B632AE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6200000">
            <a:off x="2626235" y="4221812"/>
            <a:ext cx="3793867" cy="103347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rgbClr val="7CEFD8">
                  <a:alpha val="79000"/>
                </a:srgbClr>
              </a:gs>
              <a:gs pos="61000">
                <a:srgbClr val="6672E4">
                  <a:alpha val="84000"/>
                </a:srgbClr>
              </a:gs>
              <a:gs pos="98000">
                <a:srgbClr val="882BE5">
                  <a:alpha val="66000"/>
                </a:srgbClr>
              </a:gs>
            </a:gsLst>
            <a:lin ang="72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2BA0C149-973C-4722-BF48-FF9DE9B8BC55}"/>
              </a:ext>
            </a:extLst>
          </p:cNvPr>
          <p:cNvSpPr/>
          <p:nvPr/>
        </p:nvSpPr>
        <p:spPr>
          <a:xfrm>
            <a:off x="5726500" y="3146688"/>
            <a:ext cx="2773772" cy="52136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uk-UA" sz="1400" i="1" dirty="0">
                <a:solidFill>
                  <a:srgbClr val="002060"/>
                </a:solidFill>
                <a:latin typeface="+mj-lt"/>
                <a:cs typeface="Segoe UI" panose="020B0502040204020203" pitchFamily="34" charset="0"/>
              </a:rPr>
              <a:t>базуватися на чітких, зрозумілих і об’єктивних вимогах до навчальних результатів учнів</a:t>
            </a:r>
          </a:p>
        </p:txBody>
      </p:sp>
      <p:sp>
        <p:nvSpPr>
          <p:cNvPr id="26" name="Надпись 342">
            <a:extLst>
              <a:ext uri="{FF2B5EF4-FFF2-40B4-BE49-F238E27FC236}">
                <a16:creationId xmlns:a16="http://schemas.microsoft.com/office/drawing/2014/main" id="{36571B2F-0463-48D1-8CC7-EA6BC8F3FB67}"/>
              </a:ext>
            </a:extLst>
          </p:cNvPr>
          <p:cNvSpPr txBox="1"/>
          <p:nvPr/>
        </p:nvSpPr>
        <p:spPr>
          <a:xfrm>
            <a:off x="5726500" y="2638864"/>
            <a:ext cx="186343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uk-UA" sz="20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Відкрита, чітка і об’єктивна</a:t>
            </a:r>
            <a:endParaRPr lang="ru-RU" sz="2000" b="1" dirty="0">
              <a:solidFill>
                <a:srgbClr val="00206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28" name="Группа 27" descr="Это изображение содержит значок с тремя людьми и шаром. ">
            <a:extLst>
              <a:ext uri="{FF2B5EF4-FFF2-40B4-BE49-F238E27FC236}">
                <a16:creationId xmlns:a16="http://schemas.microsoft.com/office/drawing/2014/main" id="{0F9B9E83-7B40-4A58-B9B6-072ADD8AF2AD}"/>
              </a:ext>
            </a:extLst>
          </p:cNvPr>
          <p:cNvGrpSpPr/>
          <p:nvPr/>
        </p:nvGrpSpPr>
        <p:grpSpPr>
          <a:xfrm>
            <a:off x="4998380" y="2705351"/>
            <a:ext cx="472209" cy="443069"/>
            <a:chOff x="2690812" y="4162425"/>
            <a:chExt cx="1271588" cy="1273175"/>
          </a:xfrm>
        </p:grpSpPr>
        <p:sp>
          <p:nvSpPr>
            <p:cNvPr id="29" name="Овал 24">
              <a:extLst>
                <a:ext uri="{FF2B5EF4-FFF2-40B4-BE49-F238E27FC236}">
                  <a16:creationId xmlns:a16="http://schemas.microsoft.com/office/drawing/2014/main" id="{16A34343-0998-42BB-80E4-28FB10F8BF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0812" y="4162425"/>
              <a:ext cx="1271588" cy="1273175"/>
            </a:xfrm>
            <a:prstGeom prst="ellipse">
              <a:avLst/>
            </a:prstGeom>
            <a:gradFill>
              <a:gsLst>
                <a:gs pos="0">
                  <a:srgbClr val="7CEFD8"/>
                </a:gs>
                <a:gs pos="50000">
                  <a:srgbClr val="6672E4"/>
                </a:gs>
                <a:gs pos="100000">
                  <a:srgbClr val="882BE5"/>
                </a:gs>
              </a:gsLst>
              <a:lin ang="7800000" scaled="0"/>
            </a:gra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grpSp>
          <p:nvGrpSpPr>
            <p:cNvPr id="30" name="Группа 29">
              <a:extLst>
                <a:ext uri="{FF2B5EF4-FFF2-40B4-BE49-F238E27FC236}">
                  <a16:creationId xmlns:a16="http://schemas.microsoft.com/office/drawing/2014/main" id="{6EF0E095-962C-4FF0-89AE-50E91D8B01BD}"/>
                </a:ext>
              </a:extLst>
            </p:cNvPr>
            <p:cNvGrpSpPr/>
            <p:nvPr/>
          </p:nvGrpSpPr>
          <p:grpSpPr>
            <a:xfrm>
              <a:off x="3011359" y="4426329"/>
              <a:ext cx="610282" cy="674403"/>
              <a:chOff x="4841875" y="2895601"/>
              <a:chExt cx="344488" cy="346075"/>
            </a:xfrm>
          </p:grpSpPr>
          <p:sp>
            <p:nvSpPr>
              <p:cNvPr id="31" name="Полилиния 258">
                <a:extLst>
                  <a:ext uri="{FF2B5EF4-FFF2-40B4-BE49-F238E27FC236}">
                    <a16:creationId xmlns:a16="http://schemas.microsoft.com/office/drawing/2014/main" id="{6406E6B6-1167-46C8-948E-C5EF17DA0E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6488" y="2895601"/>
                <a:ext cx="195263" cy="195263"/>
              </a:xfrm>
              <a:custGeom>
                <a:avLst/>
                <a:gdLst>
                  <a:gd name="T0" fmla="*/ 52 w 52"/>
                  <a:gd name="T1" fmla="*/ 26 h 52"/>
                  <a:gd name="T2" fmla="*/ 26 w 52"/>
                  <a:gd name="T3" fmla="*/ 52 h 52"/>
                  <a:gd name="T4" fmla="*/ 0 w 52"/>
                  <a:gd name="T5" fmla="*/ 25 h 52"/>
                  <a:gd name="T6" fmla="*/ 25 w 52"/>
                  <a:gd name="T7" fmla="*/ 0 h 52"/>
                  <a:gd name="T8" fmla="*/ 26 w 52"/>
                  <a:gd name="T9" fmla="*/ 0 h 52"/>
                  <a:gd name="T10" fmla="*/ 52 w 52"/>
                  <a:gd name="T11" fmla="*/ 2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52">
                    <a:moveTo>
                      <a:pt x="52" y="26"/>
                    </a:moveTo>
                    <a:cubicBezTo>
                      <a:pt x="52" y="40"/>
                      <a:pt x="40" y="52"/>
                      <a:pt x="26" y="52"/>
                    </a:cubicBezTo>
                    <a:cubicBezTo>
                      <a:pt x="12" y="52"/>
                      <a:pt x="0" y="40"/>
                      <a:pt x="0" y="25"/>
                    </a:cubicBezTo>
                    <a:cubicBezTo>
                      <a:pt x="0" y="11"/>
                      <a:pt x="11" y="1"/>
                      <a:pt x="25" y="0"/>
                    </a:cubicBezTo>
                    <a:cubicBezTo>
                      <a:pt x="25" y="0"/>
                      <a:pt x="26" y="0"/>
                      <a:pt x="26" y="0"/>
                    </a:cubicBezTo>
                    <a:cubicBezTo>
                      <a:pt x="40" y="0"/>
                      <a:pt x="52" y="11"/>
                      <a:pt x="52" y="26"/>
                    </a:cubicBezTo>
                    <a:close/>
                  </a:path>
                </a:pathLst>
              </a:cu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2" name="Полилиния 259">
                <a:extLst>
                  <a:ext uri="{FF2B5EF4-FFF2-40B4-BE49-F238E27FC236}">
                    <a16:creationId xmlns:a16="http://schemas.microsoft.com/office/drawing/2014/main" id="{72ECCE91-FE4E-4D18-8094-A898EA0863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7763" y="2895601"/>
                <a:ext cx="52388" cy="195263"/>
              </a:xfrm>
              <a:custGeom>
                <a:avLst/>
                <a:gdLst>
                  <a:gd name="T0" fmla="*/ 14 w 14"/>
                  <a:gd name="T1" fmla="*/ 0 h 52"/>
                  <a:gd name="T2" fmla="*/ 14 w 14"/>
                  <a:gd name="T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4" h="52">
                    <a:moveTo>
                      <a:pt x="14" y="0"/>
                    </a:moveTo>
                    <a:cubicBezTo>
                      <a:pt x="0" y="15"/>
                      <a:pt x="0" y="34"/>
                      <a:pt x="14" y="52"/>
                    </a:cubicBezTo>
                  </a:path>
                </a:pathLst>
              </a:cu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3" name="Полилиния 260">
                <a:extLst>
                  <a:ext uri="{FF2B5EF4-FFF2-40B4-BE49-F238E27FC236}">
                    <a16:creationId xmlns:a16="http://schemas.microsoft.com/office/drawing/2014/main" id="{3548F75A-EA11-4316-A1F6-0CAEB67876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8088" y="2895601"/>
                <a:ext cx="52388" cy="195263"/>
              </a:xfrm>
              <a:custGeom>
                <a:avLst/>
                <a:gdLst>
                  <a:gd name="T0" fmla="*/ 0 w 14"/>
                  <a:gd name="T1" fmla="*/ 0 h 52"/>
                  <a:gd name="T2" fmla="*/ 0 w 14"/>
                  <a:gd name="T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4" h="52">
                    <a:moveTo>
                      <a:pt x="0" y="0"/>
                    </a:moveTo>
                    <a:cubicBezTo>
                      <a:pt x="14" y="15"/>
                      <a:pt x="14" y="34"/>
                      <a:pt x="0" y="52"/>
                    </a:cubicBezTo>
                  </a:path>
                </a:pathLst>
              </a:cu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4" name="Линия 261">
                <a:extLst>
                  <a:ext uri="{FF2B5EF4-FFF2-40B4-BE49-F238E27FC236}">
                    <a16:creationId xmlns:a16="http://schemas.microsoft.com/office/drawing/2014/main" id="{5124F4E9-141F-499A-8EEC-1241D51B25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32363" y="3044826"/>
                <a:ext cx="165100" cy="0"/>
              </a:xfrm>
              <a:prstGeom prst="line">
                <a:avLst/>
              </a:pr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5" name="Линия 262">
                <a:extLst>
                  <a:ext uri="{FF2B5EF4-FFF2-40B4-BE49-F238E27FC236}">
                    <a16:creationId xmlns:a16="http://schemas.microsoft.com/office/drawing/2014/main" id="{F8299F61-1975-4EE9-BAB2-3CE9A446F7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32363" y="2940051"/>
                <a:ext cx="165100" cy="0"/>
              </a:xfrm>
              <a:prstGeom prst="line">
                <a:avLst/>
              </a:pr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6" name="Линия 263">
                <a:extLst>
                  <a:ext uri="{FF2B5EF4-FFF2-40B4-BE49-F238E27FC236}">
                    <a16:creationId xmlns:a16="http://schemas.microsoft.com/office/drawing/2014/main" id="{21DCC590-EB7E-4BE9-BE74-8FD7163D4D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16488" y="2992438"/>
                <a:ext cx="195263" cy="0"/>
              </a:xfrm>
              <a:prstGeom prst="line">
                <a:avLst/>
              </a:pr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7" name="Овал 264">
                <a:extLst>
                  <a:ext uri="{FF2B5EF4-FFF2-40B4-BE49-F238E27FC236}">
                    <a16:creationId xmlns:a16="http://schemas.microsoft.com/office/drawing/2014/main" id="{9DD4333D-6A4C-43A4-873D-73945A8A37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64100" y="3105151"/>
                <a:ext cx="74613" cy="76200"/>
              </a:xfrm>
              <a:prstGeom prst="ellipse">
                <a:avLst/>
              </a:prstGeom>
              <a:noFill/>
              <a:ln w="142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8" name="Овал 265">
                <a:extLst>
                  <a:ext uri="{FF2B5EF4-FFF2-40B4-BE49-F238E27FC236}">
                    <a16:creationId xmlns:a16="http://schemas.microsoft.com/office/drawing/2014/main" id="{4BE9E84A-E911-4211-BBA2-3D0BE58757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76813" y="3105151"/>
                <a:ext cx="74613" cy="76200"/>
              </a:xfrm>
              <a:prstGeom prst="ellipse">
                <a:avLst/>
              </a:prstGeom>
              <a:noFill/>
              <a:ln w="142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9" name="Овал 266">
                <a:extLst>
                  <a:ext uri="{FF2B5EF4-FFF2-40B4-BE49-F238E27FC236}">
                    <a16:creationId xmlns:a16="http://schemas.microsoft.com/office/drawing/2014/main" id="{0ECA1A96-AB7F-46A0-88B5-FCD8885922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89525" y="3105151"/>
                <a:ext cx="74613" cy="76200"/>
              </a:xfrm>
              <a:prstGeom prst="ellipse">
                <a:avLst/>
              </a:prstGeom>
              <a:noFill/>
              <a:ln w="142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0" name="Полилиния 267">
                <a:extLst>
                  <a:ext uri="{FF2B5EF4-FFF2-40B4-BE49-F238E27FC236}">
                    <a16:creationId xmlns:a16="http://schemas.microsoft.com/office/drawing/2014/main" id="{75E1735F-98B1-4E7B-BDDC-FE64527C3B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1875" y="3181351"/>
                <a:ext cx="344488" cy="60325"/>
              </a:xfrm>
              <a:custGeom>
                <a:avLst/>
                <a:gdLst>
                  <a:gd name="T0" fmla="*/ 76 w 92"/>
                  <a:gd name="T1" fmla="*/ 0 h 16"/>
                  <a:gd name="T2" fmla="*/ 61 w 92"/>
                  <a:gd name="T3" fmla="*/ 11 h 16"/>
                  <a:gd name="T4" fmla="*/ 46 w 92"/>
                  <a:gd name="T5" fmla="*/ 0 h 16"/>
                  <a:gd name="T6" fmla="*/ 31 w 92"/>
                  <a:gd name="T7" fmla="*/ 11 h 16"/>
                  <a:gd name="T8" fmla="*/ 16 w 92"/>
                  <a:gd name="T9" fmla="*/ 0 h 16"/>
                  <a:gd name="T10" fmla="*/ 0 w 92"/>
                  <a:gd name="T11" fmla="*/ 16 h 16"/>
                  <a:gd name="T12" fmla="*/ 92 w 92"/>
                  <a:gd name="T13" fmla="*/ 16 h 16"/>
                  <a:gd name="T14" fmla="*/ 76 w 92"/>
                  <a:gd name="T1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16">
                    <a:moveTo>
                      <a:pt x="76" y="0"/>
                    </a:moveTo>
                    <a:cubicBezTo>
                      <a:pt x="69" y="0"/>
                      <a:pt x="63" y="4"/>
                      <a:pt x="61" y="11"/>
                    </a:cubicBezTo>
                    <a:cubicBezTo>
                      <a:pt x="59" y="4"/>
                      <a:pt x="53" y="0"/>
                      <a:pt x="46" y="0"/>
                    </a:cubicBezTo>
                    <a:cubicBezTo>
                      <a:pt x="39" y="0"/>
                      <a:pt x="33" y="4"/>
                      <a:pt x="31" y="11"/>
                    </a:cubicBezTo>
                    <a:cubicBezTo>
                      <a:pt x="29" y="4"/>
                      <a:pt x="23" y="0"/>
                      <a:pt x="16" y="0"/>
                    </a:cubicBezTo>
                    <a:cubicBezTo>
                      <a:pt x="7" y="0"/>
                      <a:pt x="0" y="8"/>
                      <a:pt x="0" y="16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92" y="8"/>
                      <a:pt x="85" y="0"/>
                      <a:pt x="76" y="0"/>
                    </a:cubicBezTo>
                    <a:close/>
                  </a:path>
                </a:pathLst>
              </a:custGeom>
              <a:noFill/>
              <a:ln w="142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</p:grpSp>
      </p:grpSp>
      <p:grpSp>
        <p:nvGrpSpPr>
          <p:cNvPr id="51" name="Группа 50">
            <a:extLst>
              <a:ext uri="{FF2B5EF4-FFF2-40B4-BE49-F238E27FC236}">
                <a16:creationId xmlns:a16="http://schemas.microsoft.com/office/drawing/2014/main" id="{99CDDA2C-6FA4-497B-A320-3ED782990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715974" y="3818705"/>
            <a:ext cx="2784298" cy="962473"/>
            <a:chOff x="1420613" y="2060573"/>
            <a:chExt cx="1769536" cy="943960"/>
          </a:xfrm>
        </p:grpSpPr>
        <p:sp>
          <p:nvSpPr>
            <p:cNvPr id="52" name="Надпись 339">
              <a:extLst>
                <a:ext uri="{FF2B5EF4-FFF2-40B4-BE49-F238E27FC236}">
                  <a16:creationId xmlns:a16="http://schemas.microsoft.com/office/drawing/2014/main" id="{246A1BD9-59BD-467C-9A84-D6A5E4382773}"/>
                </a:ext>
              </a:extLst>
            </p:cNvPr>
            <p:cNvSpPr txBox="1"/>
            <p:nvPr/>
          </p:nvSpPr>
          <p:spPr>
            <a:xfrm>
              <a:off x="1420613" y="2060573"/>
              <a:ext cx="1594605" cy="2414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rtl="0">
                <a:lnSpc>
                  <a:spcPct val="80000"/>
                </a:lnSpc>
              </a:pPr>
              <a:r>
                <a:rPr lang="uk-UA" sz="2000" b="1" dirty="0">
                  <a:solidFill>
                    <a:srgbClr val="00206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Мотивуюча </a:t>
              </a:r>
              <a:endParaRPr lang="ru-RU" sz="20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53" name="Прямоугольник 52">
              <a:extLst>
                <a:ext uri="{FF2B5EF4-FFF2-40B4-BE49-F238E27FC236}">
                  <a16:creationId xmlns:a16="http://schemas.microsoft.com/office/drawing/2014/main" id="{594EDD4C-FB3C-4D67-A0E0-448BE5307678}"/>
                </a:ext>
              </a:extLst>
            </p:cNvPr>
            <p:cNvSpPr/>
            <p:nvPr/>
          </p:nvSpPr>
          <p:spPr>
            <a:xfrm>
              <a:off x="1430381" y="2324160"/>
              <a:ext cx="1759768" cy="680373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rtl="0">
                <a:lnSpc>
                  <a:spcPct val="80000"/>
                </a:lnSpc>
              </a:pPr>
              <a:r>
                <a:rPr lang="uk-UA" sz="1400" i="1" dirty="0">
                  <a:solidFill>
                    <a:srgbClr val="002060"/>
                  </a:solidFill>
                  <a:latin typeface="+mj-lt"/>
                  <a:cs typeface="Segoe UI" panose="020B0502040204020203" pitchFamily="34" charset="0"/>
                </a:rPr>
                <a:t>в основі - заохочення учнів до апробації різних моделей досягнення результату </a:t>
              </a:r>
              <a:r>
                <a:rPr lang="uk-UA" sz="1400" b="1" i="1" dirty="0">
                  <a:solidFill>
                    <a:srgbClr val="002060"/>
                  </a:solidFill>
                  <a:latin typeface="+mj-lt"/>
                  <a:cs typeface="Segoe UI" panose="020B0502040204020203" pitchFamily="34" charset="0"/>
                </a:rPr>
                <a:t>без ризику отримати за це негативну оцінку </a:t>
              </a:r>
            </a:p>
          </p:txBody>
        </p:sp>
      </p:grpSp>
      <p:grpSp>
        <p:nvGrpSpPr>
          <p:cNvPr id="54" name="Группа 53" descr="Это изображение содержит значок с тремя взаимодействующими с друг другом людьми. ">
            <a:extLst>
              <a:ext uri="{FF2B5EF4-FFF2-40B4-BE49-F238E27FC236}">
                <a16:creationId xmlns:a16="http://schemas.microsoft.com/office/drawing/2014/main" id="{7095B44D-041E-4DC3-A3B8-C4DBA721F0CF}"/>
              </a:ext>
            </a:extLst>
          </p:cNvPr>
          <p:cNvGrpSpPr/>
          <p:nvPr/>
        </p:nvGrpSpPr>
        <p:grpSpPr>
          <a:xfrm>
            <a:off x="4980170" y="3862367"/>
            <a:ext cx="508627" cy="492375"/>
            <a:chOff x="3438525" y="2143125"/>
            <a:chExt cx="1397000" cy="1397000"/>
          </a:xfrm>
        </p:grpSpPr>
        <p:sp>
          <p:nvSpPr>
            <p:cNvPr id="55" name="Полилиния 25">
              <a:extLst>
                <a:ext uri="{FF2B5EF4-FFF2-40B4-BE49-F238E27FC236}">
                  <a16:creationId xmlns:a16="http://schemas.microsoft.com/office/drawing/2014/main" id="{82A9CD09-E5BD-4051-A55B-752BE1EA490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8525" y="2143125"/>
              <a:ext cx="1397000" cy="1397000"/>
            </a:xfrm>
            <a:custGeom>
              <a:avLst/>
              <a:gdLst>
                <a:gd name="T0" fmla="*/ 276 w 336"/>
                <a:gd name="T1" fmla="*/ 276 h 336"/>
                <a:gd name="T2" fmla="*/ 60 w 336"/>
                <a:gd name="T3" fmla="*/ 276 h 336"/>
                <a:gd name="T4" fmla="*/ 60 w 336"/>
                <a:gd name="T5" fmla="*/ 60 h 336"/>
                <a:gd name="T6" fmla="*/ 276 w 336"/>
                <a:gd name="T7" fmla="*/ 60 h 336"/>
                <a:gd name="T8" fmla="*/ 276 w 336"/>
                <a:gd name="T9" fmla="*/ 27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336">
                  <a:moveTo>
                    <a:pt x="276" y="276"/>
                  </a:moveTo>
                  <a:cubicBezTo>
                    <a:pt x="217" y="336"/>
                    <a:pt x="120" y="336"/>
                    <a:pt x="60" y="276"/>
                  </a:cubicBezTo>
                  <a:cubicBezTo>
                    <a:pt x="0" y="217"/>
                    <a:pt x="0" y="120"/>
                    <a:pt x="60" y="60"/>
                  </a:cubicBezTo>
                  <a:cubicBezTo>
                    <a:pt x="120" y="0"/>
                    <a:pt x="217" y="0"/>
                    <a:pt x="276" y="60"/>
                  </a:cubicBezTo>
                  <a:cubicBezTo>
                    <a:pt x="336" y="120"/>
                    <a:pt x="336" y="217"/>
                    <a:pt x="276" y="276"/>
                  </a:cubicBezTo>
                  <a:close/>
                </a:path>
              </a:pathLst>
            </a:custGeom>
            <a:gradFill>
              <a:gsLst>
                <a:gs pos="0">
                  <a:srgbClr val="7CEFD8"/>
                </a:gs>
                <a:gs pos="50000">
                  <a:srgbClr val="6672E4"/>
                </a:gs>
                <a:gs pos="100000">
                  <a:srgbClr val="882BE5"/>
                </a:gs>
              </a:gsLst>
              <a:lin ang="7800000" scaled="0"/>
            </a:gra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grpSp>
          <p:nvGrpSpPr>
            <p:cNvPr id="56" name="Группа 55">
              <a:extLst>
                <a:ext uri="{FF2B5EF4-FFF2-40B4-BE49-F238E27FC236}">
                  <a16:creationId xmlns:a16="http://schemas.microsoft.com/office/drawing/2014/main" id="{F3A32F3A-3EA3-4F6F-905C-AE7E326402EF}"/>
                </a:ext>
              </a:extLst>
            </p:cNvPr>
            <p:cNvGrpSpPr/>
            <p:nvPr/>
          </p:nvGrpSpPr>
          <p:grpSpPr>
            <a:xfrm>
              <a:off x="3810316" y="2465099"/>
              <a:ext cx="613094" cy="674403"/>
              <a:chOff x="3398838" y="2895601"/>
              <a:chExt cx="346075" cy="346075"/>
            </a:xfrm>
          </p:grpSpPr>
          <p:sp>
            <p:nvSpPr>
              <p:cNvPr id="57" name="Полилиния 49">
                <a:extLst>
                  <a:ext uri="{FF2B5EF4-FFF2-40B4-BE49-F238E27FC236}">
                    <a16:creationId xmlns:a16="http://schemas.microsoft.com/office/drawing/2014/main" id="{740B54FD-C512-4C4B-90F2-B8FE960277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8838" y="2986089"/>
                <a:ext cx="82550" cy="58738"/>
              </a:xfrm>
              <a:custGeom>
                <a:avLst/>
                <a:gdLst>
                  <a:gd name="T0" fmla="*/ 14 w 22"/>
                  <a:gd name="T1" fmla="*/ 0 h 16"/>
                  <a:gd name="T2" fmla="*/ 14 w 22"/>
                  <a:gd name="T3" fmla="*/ 6 h 16"/>
                  <a:gd name="T4" fmla="*/ 4 w 22"/>
                  <a:gd name="T5" fmla="*/ 9 h 16"/>
                  <a:gd name="T6" fmla="*/ 0 w 22"/>
                  <a:gd name="T7" fmla="*/ 14 h 16"/>
                  <a:gd name="T8" fmla="*/ 0 w 22"/>
                  <a:gd name="T9" fmla="*/ 16 h 16"/>
                  <a:gd name="T10" fmla="*/ 22 w 22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6">
                    <a:moveTo>
                      <a:pt x="14" y="0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10"/>
                      <a:pt x="0" y="12"/>
                      <a:pt x="0" y="1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2" y="16"/>
                      <a:pt x="22" y="16"/>
                      <a:pt x="22" y="16"/>
                    </a:cubicBezTo>
                  </a:path>
                </a:pathLst>
              </a:cu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58" name="Полилиния 50">
                <a:extLst>
                  <a:ext uri="{FF2B5EF4-FFF2-40B4-BE49-F238E27FC236}">
                    <a16:creationId xmlns:a16="http://schemas.microsoft.com/office/drawing/2014/main" id="{4FDC5A8D-821C-42CD-8C45-FB309BF76A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7101" y="2986089"/>
                <a:ext cx="82550" cy="58738"/>
              </a:xfrm>
              <a:custGeom>
                <a:avLst/>
                <a:gdLst>
                  <a:gd name="T0" fmla="*/ 8 w 22"/>
                  <a:gd name="T1" fmla="*/ 0 h 16"/>
                  <a:gd name="T2" fmla="*/ 8 w 22"/>
                  <a:gd name="T3" fmla="*/ 6 h 16"/>
                  <a:gd name="T4" fmla="*/ 18 w 22"/>
                  <a:gd name="T5" fmla="*/ 9 h 16"/>
                  <a:gd name="T6" fmla="*/ 22 w 22"/>
                  <a:gd name="T7" fmla="*/ 14 h 16"/>
                  <a:gd name="T8" fmla="*/ 22 w 22"/>
                  <a:gd name="T9" fmla="*/ 16 h 16"/>
                  <a:gd name="T10" fmla="*/ 0 w 22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6">
                    <a:moveTo>
                      <a:pt x="8" y="0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20" y="10"/>
                      <a:pt x="22" y="12"/>
                      <a:pt x="22" y="14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0" y="16"/>
                      <a:pt x="0" y="16"/>
                      <a:pt x="0" y="16"/>
                    </a:cubicBezTo>
                  </a:path>
                </a:pathLst>
              </a:cu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59" name="Овал 51">
                <a:extLst>
                  <a:ext uri="{FF2B5EF4-FFF2-40B4-BE49-F238E27FC236}">
                    <a16:creationId xmlns:a16="http://schemas.microsoft.com/office/drawing/2014/main" id="{627888DD-F7D4-4895-B336-F188BAF1D7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29001" y="2895601"/>
                <a:ext cx="90488" cy="96838"/>
              </a:xfrm>
              <a:prstGeom prst="ellipse">
                <a:avLst/>
              </a:pr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60" name="Полилиния 52">
                <a:extLst>
                  <a:ext uri="{FF2B5EF4-FFF2-40B4-BE49-F238E27FC236}">
                    <a16:creationId xmlns:a16="http://schemas.microsoft.com/office/drawing/2014/main" id="{21C53BAF-A1BD-4D9D-8C56-C5A5E29645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9001" y="2928939"/>
                <a:ext cx="90488" cy="14288"/>
              </a:xfrm>
              <a:custGeom>
                <a:avLst/>
                <a:gdLst>
                  <a:gd name="T0" fmla="*/ 24 w 24"/>
                  <a:gd name="T1" fmla="*/ 2 h 4"/>
                  <a:gd name="T2" fmla="*/ 14 w 24"/>
                  <a:gd name="T3" fmla="*/ 0 h 4"/>
                  <a:gd name="T4" fmla="*/ 0 w 24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4">
                    <a:moveTo>
                      <a:pt x="24" y="2"/>
                    </a:moveTo>
                    <a:cubicBezTo>
                      <a:pt x="22" y="4"/>
                      <a:pt x="16" y="4"/>
                      <a:pt x="14" y="0"/>
                    </a:cubicBezTo>
                    <a:cubicBezTo>
                      <a:pt x="10" y="4"/>
                      <a:pt x="3" y="4"/>
                      <a:pt x="0" y="1"/>
                    </a:cubicBezTo>
                  </a:path>
                </a:pathLst>
              </a:cu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61" name="Полилиния 53">
                <a:extLst>
                  <a:ext uri="{FF2B5EF4-FFF2-40B4-BE49-F238E27FC236}">
                    <a16:creationId xmlns:a16="http://schemas.microsoft.com/office/drawing/2014/main" id="{B30A39F9-E915-4B71-94A4-3436CE4B98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4101" y="2986089"/>
                <a:ext cx="82550" cy="58738"/>
              </a:xfrm>
              <a:custGeom>
                <a:avLst/>
                <a:gdLst>
                  <a:gd name="T0" fmla="*/ 14 w 22"/>
                  <a:gd name="T1" fmla="*/ 0 h 16"/>
                  <a:gd name="T2" fmla="*/ 14 w 22"/>
                  <a:gd name="T3" fmla="*/ 6 h 16"/>
                  <a:gd name="T4" fmla="*/ 4 w 22"/>
                  <a:gd name="T5" fmla="*/ 9 h 16"/>
                  <a:gd name="T6" fmla="*/ 0 w 22"/>
                  <a:gd name="T7" fmla="*/ 14 h 16"/>
                  <a:gd name="T8" fmla="*/ 0 w 22"/>
                  <a:gd name="T9" fmla="*/ 16 h 16"/>
                  <a:gd name="T10" fmla="*/ 22 w 22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6">
                    <a:moveTo>
                      <a:pt x="14" y="0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10"/>
                      <a:pt x="0" y="12"/>
                      <a:pt x="0" y="1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2" y="16"/>
                      <a:pt x="22" y="16"/>
                      <a:pt x="22" y="16"/>
                    </a:cubicBezTo>
                  </a:path>
                </a:pathLst>
              </a:cu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62" name="Полилиния 54">
                <a:extLst>
                  <a:ext uri="{FF2B5EF4-FFF2-40B4-BE49-F238E27FC236}">
                    <a16:creationId xmlns:a16="http://schemas.microsoft.com/office/drawing/2014/main" id="{92A91763-2FE9-4F49-81B3-F46A318882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2363" y="2986089"/>
                <a:ext cx="82550" cy="58738"/>
              </a:xfrm>
              <a:custGeom>
                <a:avLst/>
                <a:gdLst>
                  <a:gd name="T0" fmla="*/ 8 w 22"/>
                  <a:gd name="T1" fmla="*/ 0 h 16"/>
                  <a:gd name="T2" fmla="*/ 8 w 22"/>
                  <a:gd name="T3" fmla="*/ 6 h 16"/>
                  <a:gd name="T4" fmla="*/ 18 w 22"/>
                  <a:gd name="T5" fmla="*/ 9 h 16"/>
                  <a:gd name="T6" fmla="*/ 22 w 22"/>
                  <a:gd name="T7" fmla="*/ 14 h 16"/>
                  <a:gd name="T8" fmla="*/ 22 w 22"/>
                  <a:gd name="T9" fmla="*/ 16 h 16"/>
                  <a:gd name="T10" fmla="*/ 0 w 22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6">
                    <a:moveTo>
                      <a:pt x="8" y="0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20" y="10"/>
                      <a:pt x="22" y="12"/>
                      <a:pt x="22" y="14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0" y="16"/>
                      <a:pt x="0" y="16"/>
                      <a:pt x="0" y="16"/>
                    </a:cubicBezTo>
                  </a:path>
                </a:pathLst>
              </a:cu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63" name="Овал 55">
                <a:extLst>
                  <a:ext uri="{FF2B5EF4-FFF2-40B4-BE49-F238E27FC236}">
                    <a16:creationId xmlns:a16="http://schemas.microsoft.com/office/drawing/2014/main" id="{5D56157D-44A4-414B-A115-7805674113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24263" y="2895601"/>
                <a:ext cx="90488" cy="96838"/>
              </a:xfrm>
              <a:prstGeom prst="ellipse">
                <a:avLst/>
              </a:pr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64" name="Полилиния 56">
                <a:extLst>
                  <a:ext uri="{FF2B5EF4-FFF2-40B4-BE49-F238E27FC236}">
                    <a16:creationId xmlns:a16="http://schemas.microsoft.com/office/drawing/2014/main" id="{62DA9A80-F152-45F5-94C2-BB31EDA3C0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4263" y="2928939"/>
                <a:ext cx="90488" cy="14288"/>
              </a:xfrm>
              <a:custGeom>
                <a:avLst/>
                <a:gdLst>
                  <a:gd name="T0" fmla="*/ 24 w 24"/>
                  <a:gd name="T1" fmla="*/ 2 h 4"/>
                  <a:gd name="T2" fmla="*/ 14 w 24"/>
                  <a:gd name="T3" fmla="*/ 0 h 4"/>
                  <a:gd name="T4" fmla="*/ 0 w 24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4">
                    <a:moveTo>
                      <a:pt x="24" y="2"/>
                    </a:moveTo>
                    <a:cubicBezTo>
                      <a:pt x="22" y="4"/>
                      <a:pt x="16" y="4"/>
                      <a:pt x="14" y="0"/>
                    </a:cubicBezTo>
                    <a:cubicBezTo>
                      <a:pt x="10" y="4"/>
                      <a:pt x="3" y="4"/>
                      <a:pt x="0" y="1"/>
                    </a:cubicBezTo>
                  </a:path>
                </a:pathLst>
              </a:cu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65" name="Полилиния 57">
                <a:extLst>
                  <a:ext uri="{FF2B5EF4-FFF2-40B4-BE49-F238E27FC236}">
                    <a16:creationId xmlns:a16="http://schemas.microsoft.com/office/drawing/2014/main" id="{003EFD2E-CF90-4AC0-BEC7-7BC6856481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7263" y="3181351"/>
                <a:ext cx="82550" cy="60325"/>
              </a:xfrm>
              <a:custGeom>
                <a:avLst/>
                <a:gdLst>
                  <a:gd name="T0" fmla="*/ 14 w 22"/>
                  <a:gd name="T1" fmla="*/ 0 h 16"/>
                  <a:gd name="T2" fmla="*/ 14 w 22"/>
                  <a:gd name="T3" fmla="*/ 6 h 16"/>
                  <a:gd name="T4" fmla="*/ 4 w 22"/>
                  <a:gd name="T5" fmla="*/ 9 h 16"/>
                  <a:gd name="T6" fmla="*/ 0 w 22"/>
                  <a:gd name="T7" fmla="*/ 14 h 16"/>
                  <a:gd name="T8" fmla="*/ 0 w 22"/>
                  <a:gd name="T9" fmla="*/ 16 h 16"/>
                  <a:gd name="T10" fmla="*/ 22 w 22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6">
                    <a:moveTo>
                      <a:pt x="14" y="0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10"/>
                      <a:pt x="0" y="12"/>
                      <a:pt x="0" y="1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2" y="16"/>
                      <a:pt x="22" y="16"/>
                      <a:pt x="22" y="16"/>
                    </a:cubicBezTo>
                  </a:path>
                </a:pathLst>
              </a:cu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66" name="Полилиния 58">
                <a:extLst>
                  <a:ext uri="{FF2B5EF4-FFF2-40B4-BE49-F238E27FC236}">
                    <a16:creationId xmlns:a16="http://schemas.microsoft.com/office/drawing/2014/main" id="{17D242C7-DED5-4760-974B-1C0C2CEDE0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3938" y="3181351"/>
                <a:ext cx="82550" cy="60325"/>
              </a:xfrm>
              <a:custGeom>
                <a:avLst/>
                <a:gdLst>
                  <a:gd name="T0" fmla="*/ 8 w 22"/>
                  <a:gd name="T1" fmla="*/ 0 h 16"/>
                  <a:gd name="T2" fmla="*/ 8 w 22"/>
                  <a:gd name="T3" fmla="*/ 6 h 16"/>
                  <a:gd name="T4" fmla="*/ 18 w 22"/>
                  <a:gd name="T5" fmla="*/ 9 h 16"/>
                  <a:gd name="T6" fmla="*/ 22 w 22"/>
                  <a:gd name="T7" fmla="*/ 14 h 16"/>
                  <a:gd name="T8" fmla="*/ 22 w 22"/>
                  <a:gd name="T9" fmla="*/ 16 h 16"/>
                  <a:gd name="T10" fmla="*/ 0 w 22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6">
                    <a:moveTo>
                      <a:pt x="8" y="0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20" y="10"/>
                      <a:pt x="22" y="12"/>
                      <a:pt x="22" y="14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0" y="16"/>
                      <a:pt x="0" y="16"/>
                      <a:pt x="0" y="16"/>
                    </a:cubicBezTo>
                  </a:path>
                </a:pathLst>
              </a:cu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67" name="Овал 59">
                <a:extLst>
                  <a:ext uri="{FF2B5EF4-FFF2-40B4-BE49-F238E27FC236}">
                    <a16:creationId xmlns:a16="http://schemas.microsoft.com/office/drawing/2014/main" id="{4029ED17-8FD3-4AF2-A688-F0EE0CED0B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7426" y="3090864"/>
                <a:ext cx="88900" cy="96838"/>
              </a:xfrm>
              <a:prstGeom prst="ellipse">
                <a:avLst/>
              </a:pr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68" name="Полилиния 60">
                <a:extLst>
                  <a:ext uri="{FF2B5EF4-FFF2-40B4-BE49-F238E27FC236}">
                    <a16:creationId xmlns:a16="http://schemas.microsoft.com/office/drawing/2014/main" id="{635ABD1D-573A-4AEB-BA17-43168A9B88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7426" y="3124201"/>
                <a:ext cx="88900" cy="15875"/>
              </a:xfrm>
              <a:custGeom>
                <a:avLst/>
                <a:gdLst>
                  <a:gd name="T0" fmla="*/ 24 w 24"/>
                  <a:gd name="T1" fmla="*/ 2 h 4"/>
                  <a:gd name="T2" fmla="*/ 14 w 24"/>
                  <a:gd name="T3" fmla="*/ 0 h 4"/>
                  <a:gd name="T4" fmla="*/ 0 w 24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4">
                    <a:moveTo>
                      <a:pt x="24" y="2"/>
                    </a:moveTo>
                    <a:cubicBezTo>
                      <a:pt x="22" y="4"/>
                      <a:pt x="16" y="4"/>
                      <a:pt x="14" y="0"/>
                    </a:cubicBezTo>
                    <a:cubicBezTo>
                      <a:pt x="10" y="4"/>
                      <a:pt x="3" y="4"/>
                      <a:pt x="0" y="1"/>
                    </a:cubicBezTo>
                  </a:path>
                </a:pathLst>
              </a:cu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69" name="Линия 61">
                <a:extLst>
                  <a:ext uri="{FF2B5EF4-FFF2-40B4-BE49-F238E27FC236}">
                    <a16:creationId xmlns:a16="http://schemas.microsoft.com/office/drawing/2014/main" id="{5DC54740-A0D8-4879-95BC-57FB1ACC3E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51226" y="3074989"/>
                <a:ext cx="38100" cy="38100"/>
              </a:xfrm>
              <a:prstGeom prst="line">
                <a:avLst/>
              </a:prstGeom>
              <a:noFill/>
              <a:ln w="142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70" name="Линия 62">
                <a:extLst>
                  <a:ext uri="{FF2B5EF4-FFF2-40B4-BE49-F238E27FC236}">
                    <a16:creationId xmlns:a16="http://schemas.microsoft.com/office/drawing/2014/main" id="{E3DB3D49-FAF6-4080-AE40-81CF5899A3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654426" y="3074989"/>
                <a:ext cx="38100" cy="38100"/>
              </a:xfrm>
              <a:prstGeom prst="line">
                <a:avLst/>
              </a:prstGeom>
              <a:noFill/>
              <a:ln w="142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</p:grpSp>
      </p:grpSp>
      <p:sp>
        <p:nvSpPr>
          <p:cNvPr id="71" name="Надпись 336">
            <a:extLst>
              <a:ext uri="{FF2B5EF4-FFF2-40B4-BE49-F238E27FC236}">
                <a16:creationId xmlns:a16="http://schemas.microsoft.com/office/drawing/2014/main" id="{3380BC47-47FB-44F3-9E0B-80B83E426031}"/>
              </a:ext>
            </a:extLst>
          </p:cNvPr>
          <p:cNvSpPr txBox="1"/>
          <p:nvPr/>
        </p:nvSpPr>
        <p:spPr>
          <a:xfrm>
            <a:off x="5726500" y="4911258"/>
            <a:ext cx="159460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uk-UA" sz="20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Націлена на розвиток</a:t>
            </a:r>
            <a:endParaRPr lang="ru-RU" sz="2000" b="1" dirty="0">
              <a:solidFill>
                <a:srgbClr val="00206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2" name="Прямоугольник 71">
            <a:extLst>
              <a:ext uri="{FF2B5EF4-FFF2-40B4-BE49-F238E27FC236}">
                <a16:creationId xmlns:a16="http://schemas.microsoft.com/office/drawing/2014/main" id="{9DE6A47E-C4CC-416D-9C28-3273394521C8}"/>
              </a:ext>
            </a:extLst>
          </p:cNvPr>
          <p:cNvSpPr/>
          <p:nvPr/>
        </p:nvSpPr>
        <p:spPr>
          <a:xfrm>
            <a:off x="5726500" y="5387755"/>
            <a:ext cx="2498525" cy="52136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uk-UA" sz="1400" i="1" dirty="0">
                <a:solidFill>
                  <a:srgbClr val="002060"/>
                </a:solidFill>
                <a:latin typeface="+mj-lt"/>
                <a:cs typeface="Segoe UI" panose="020B0502040204020203" pitchFamily="34" charset="0"/>
              </a:rPr>
              <a:t>розвивати в учнів впевненість у своїх здібностях та формувати ключові компетентності</a:t>
            </a:r>
            <a:endParaRPr lang="ru-RU" sz="1400" i="1" dirty="0">
              <a:solidFill>
                <a:srgbClr val="002060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73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7409" y="4971355"/>
            <a:ext cx="458831" cy="454881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0989" y="5069891"/>
            <a:ext cx="291670" cy="281064"/>
          </a:xfrm>
          <a:prstGeom prst="rect">
            <a:avLst/>
          </a:prstGeom>
        </p:spPr>
      </p:pic>
      <p:sp>
        <p:nvSpPr>
          <p:cNvPr id="74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8048" y="3634767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r>
              <a:rPr lang="ru-RU" dirty="0"/>
              <a:t> </a:t>
            </a:r>
          </a:p>
        </p:txBody>
      </p:sp>
      <p:sp>
        <p:nvSpPr>
          <p:cNvPr id="75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7066" y="3634767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r>
              <a:rPr lang="ru-RU" dirty="0"/>
              <a:t>  </a:t>
            </a:r>
          </a:p>
        </p:txBody>
      </p:sp>
      <p:sp>
        <p:nvSpPr>
          <p:cNvPr id="76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6904" y="3642678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77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3156" y="3634767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78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4983" y="3642678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79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2509" y="3639614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80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0035" y="3639614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r>
              <a:rPr lang="ru-RU" dirty="0"/>
              <a:t>           </a:t>
            </a:r>
          </a:p>
        </p:txBody>
      </p:sp>
    </p:spTree>
    <p:extLst>
      <p:ext uri="{BB962C8B-B14F-4D97-AF65-F5344CB8AC3E}">
        <p14:creationId xmlns:p14="http://schemas.microsoft.com/office/powerpoint/2010/main" val="3022326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BE2AC0-9CF3-4005-8B5D-214B7FBE4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  спостереження на навчальними заняттями</a:t>
            </a:r>
          </a:p>
        </p:txBody>
      </p:sp>
      <p:graphicFrame>
        <p:nvGraphicFramePr>
          <p:cNvPr id="4" name="Місце для вмісту 3">
            <a:extLst>
              <a:ext uri="{FF2B5EF4-FFF2-40B4-BE49-F238E27FC236}">
                <a16:creationId xmlns:a16="http://schemas.microsoft.com/office/drawing/2014/main" id="{19955768-4E66-4A78-88AC-A2468931E90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4797301"/>
              </p:ext>
            </p:extLst>
          </p:nvPr>
        </p:nvGraphicFramePr>
        <p:xfrm>
          <a:off x="628650" y="1973422"/>
          <a:ext cx="7998514" cy="45194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9516">
                  <a:extLst>
                    <a:ext uri="{9D8B030D-6E8A-4147-A177-3AD203B41FA5}">
                      <a16:colId xmlns:a16="http://schemas.microsoft.com/office/drawing/2014/main" val="3083598354"/>
                    </a:ext>
                  </a:extLst>
                </a:gridCol>
                <a:gridCol w="4565247">
                  <a:extLst>
                    <a:ext uri="{9D8B030D-6E8A-4147-A177-3AD203B41FA5}">
                      <a16:colId xmlns:a16="http://schemas.microsoft.com/office/drawing/2014/main" val="115133265"/>
                    </a:ext>
                  </a:extLst>
                </a:gridCol>
                <a:gridCol w="1629557">
                  <a:extLst>
                    <a:ext uri="{9D8B030D-6E8A-4147-A177-3AD203B41FA5}">
                      <a16:colId xmlns:a16="http://schemas.microsoft.com/office/drawing/2014/main" val="603663391"/>
                    </a:ext>
                  </a:extLst>
                </a:gridCol>
                <a:gridCol w="1517603">
                  <a:extLst>
                    <a:ext uri="{9D8B030D-6E8A-4147-A177-3AD203B41FA5}">
                      <a16:colId xmlns:a16="http://schemas.microsoft.com/office/drawing/2014/main" val="556383888"/>
                    </a:ext>
                  </a:extLst>
                </a:gridCol>
                <a:gridCol w="111955">
                  <a:extLst>
                    <a:ext uri="{9D8B030D-6E8A-4147-A177-3AD203B41FA5}">
                      <a16:colId xmlns:a16="http://schemas.microsoft.com/office/drawing/2014/main" val="1142420"/>
                    </a:ext>
                  </a:extLst>
                </a:gridCol>
                <a:gridCol w="74636">
                  <a:extLst>
                    <a:ext uri="{9D8B030D-6E8A-4147-A177-3AD203B41FA5}">
                      <a16:colId xmlns:a16="http://schemas.microsoft.com/office/drawing/2014/main" val="3652878521"/>
                    </a:ext>
                  </a:extLst>
                </a:gridCol>
              </a:tblGrid>
              <a:tr h="933241">
                <a:tc gridSpan="6">
                  <a:txBody>
                    <a:bodyPr/>
                    <a:lstStyle/>
                    <a:p>
                      <a:pPr algn="ctr" rtl="0" fontAlgn="t"/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РЕЗУЛЬТАТИ СПОСТЕРЕЖЕННЯ ЗА НАВЧАЛЬНИМИ ЗАНЯТТЯМИ</a:t>
                      </a:r>
                      <a:b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Оцінювання</a:t>
                      </a:r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вчителем</a:t>
                      </a:r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2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вчителькою</a:t>
                      </a:r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навчальних</a:t>
                      </a:r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досягнень</a:t>
                      </a:r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учнів</a:t>
                      </a:r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під</a:t>
                      </a:r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час </a:t>
                      </a:r>
                      <a:r>
                        <a:rPr lang="ru-RU" sz="2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навчального</a:t>
                      </a:r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заняття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36905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t"/>
                      <a:endParaRPr lang="uk-UA" sz="2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 gridSpan="3">
                  <a:txBody>
                    <a:bodyPr/>
                    <a:lstStyle/>
                    <a:p>
                      <a:pPr algn="ctr" rtl="0" fontAlgn="t"/>
                      <a:endParaRPr lang="uk-UA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ctr" rtl="0" fontAlgn="t"/>
                      <a:endParaRPr lang="uk-UA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ctr" rtl="0" fontAlgn="t"/>
                      <a:endParaRPr lang="uk-UA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82240396"/>
                  </a:ext>
                </a:extLst>
              </a:tr>
              <a:tr h="638140">
                <a:tc>
                  <a:txBody>
                    <a:bodyPr/>
                    <a:lstStyle/>
                    <a:p>
                      <a:pPr algn="ctr" rtl="0" fontAlgn="t"/>
                      <a:endParaRPr lang="uk-UA" sz="2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Питання</a:t>
                      </a:r>
                      <a:endParaRPr lang="uk-UA" sz="18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ні</a:t>
                      </a:r>
                      <a:endParaRPr lang="uk-UA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uk-UA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так</a:t>
                      </a:r>
                      <a:endParaRPr lang="uk-UA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097086941"/>
                  </a:ext>
                </a:extLst>
              </a:tr>
              <a:tr h="1011519">
                <a:tc>
                  <a:txBody>
                    <a:bodyPr/>
                    <a:lstStyle/>
                    <a:p>
                      <a:pPr algn="ctr" rtl="0" fontAlgn="t"/>
                      <a:endParaRPr lang="uk-UA" sz="2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2.12. надає учням можливість вибору рівня складності навчальних завдань для проведення оцінювання</a:t>
                      </a:r>
                      <a:endParaRPr lang="ru-RU" sz="1800" b="0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75,31%</a:t>
                      </a:r>
                      <a:endParaRPr lang="uk-UA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uk-UA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24,69%</a:t>
                      </a:r>
                      <a:endParaRPr lang="uk-UA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083563494"/>
                  </a:ext>
                </a:extLst>
              </a:tr>
              <a:tr h="1500307">
                <a:tc>
                  <a:txBody>
                    <a:bodyPr/>
                    <a:lstStyle/>
                    <a:p>
                      <a:pPr algn="ctr" rtl="0" fontAlgn="t"/>
                      <a:endParaRPr lang="uk-UA" sz="2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2.13. спонукає учнів здійснювати самооцінювання власних результатів навчання, висловлювати власну думку, заохочує самостійність суджень/формулювання висновків тощо</a:t>
                      </a:r>
                      <a:endParaRPr lang="uk-UA" sz="1800" b="0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45,68%</a:t>
                      </a:r>
                      <a:endParaRPr lang="uk-UA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uk-UA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54,32%</a:t>
                      </a:r>
                      <a:endParaRPr lang="uk-UA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5917727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993498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395B9B-FD32-47C3-B93C-9B84230E8C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26587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uk-UA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 анкетування </a:t>
            </a:r>
            <a:br>
              <a:rPr lang="uk-UA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Педагогічні  працівники</a:t>
            </a:r>
          </a:p>
        </p:txBody>
      </p:sp>
      <p:pic>
        <p:nvPicPr>
          <p:cNvPr id="4" name="Picture 1">
            <a:extLst>
              <a:ext uri="{FF2B5EF4-FFF2-40B4-BE49-F238E27FC236}">
                <a16:creationId xmlns:a16="http://schemas.microsoft.com/office/drawing/2014/main" id="{00000000-0008-0000-0000-00000104000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434" y="1334973"/>
            <a:ext cx="8931540" cy="5396439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CA5727-80E0-4E56-8726-AD16AE8F2A15}"/>
              </a:ext>
            </a:extLst>
          </p:cNvPr>
          <p:cNvSpPr txBox="1"/>
          <p:nvPr/>
        </p:nvSpPr>
        <p:spPr>
          <a:xfrm>
            <a:off x="1171576" y="2291204"/>
            <a:ext cx="500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33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1EC4E0-6713-4946-B058-F3A23F79F9D4}"/>
              </a:ext>
            </a:extLst>
          </p:cNvPr>
          <p:cNvSpPr txBox="1"/>
          <p:nvPr/>
        </p:nvSpPr>
        <p:spPr>
          <a:xfrm>
            <a:off x="1671638" y="2113165"/>
            <a:ext cx="500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34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C19AF9-8320-454E-A780-46DFA01DE8F5}"/>
              </a:ext>
            </a:extLst>
          </p:cNvPr>
          <p:cNvSpPr txBox="1"/>
          <p:nvPr/>
        </p:nvSpPr>
        <p:spPr>
          <a:xfrm>
            <a:off x="2371726" y="3848526"/>
            <a:ext cx="500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18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09B4470-CD99-4C38-BEC7-FC381541B3A2}"/>
              </a:ext>
            </a:extLst>
          </p:cNvPr>
          <p:cNvSpPr txBox="1"/>
          <p:nvPr/>
        </p:nvSpPr>
        <p:spPr>
          <a:xfrm>
            <a:off x="3028951" y="3244334"/>
            <a:ext cx="500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25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EF27576-8BC1-4F9D-8764-D3091384B4BC}"/>
              </a:ext>
            </a:extLst>
          </p:cNvPr>
          <p:cNvSpPr txBox="1"/>
          <p:nvPr/>
        </p:nvSpPr>
        <p:spPr>
          <a:xfrm>
            <a:off x="3700463" y="2875002"/>
            <a:ext cx="500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28</a:t>
            </a:r>
          </a:p>
        </p:txBody>
      </p:sp>
    </p:spTree>
    <p:extLst>
      <p:ext uri="{BB962C8B-B14F-4D97-AF65-F5344CB8AC3E}">
        <p14:creationId xmlns:p14="http://schemas.microsoft.com/office/powerpoint/2010/main" val="58151366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F235DD-67CA-41C2-B81A-BFB7535CBA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Здобувачі освіти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00000000-0008-0000-0000-00000204000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7175" y="1690689"/>
            <a:ext cx="8657339" cy="4921455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F6DCA0C-3477-4028-A064-6EE04DCFE465}"/>
              </a:ext>
            </a:extLst>
          </p:cNvPr>
          <p:cNvSpPr txBox="1"/>
          <p:nvPr/>
        </p:nvSpPr>
        <p:spPr>
          <a:xfrm>
            <a:off x="1042988" y="2438401"/>
            <a:ext cx="500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52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EE2BA1-528B-4869-8CB1-A63D21862694}"/>
              </a:ext>
            </a:extLst>
          </p:cNvPr>
          <p:cNvSpPr txBox="1"/>
          <p:nvPr/>
        </p:nvSpPr>
        <p:spPr>
          <a:xfrm>
            <a:off x="1414463" y="3370779"/>
            <a:ext cx="500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38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23BDC35-1B8A-452E-ACBC-AE5045EA906E}"/>
              </a:ext>
            </a:extLst>
          </p:cNvPr>
          <p:cNvSpPr txBox="1"/>
          <p:nvPr/>
        </p:nvSpPr>
        <p:spPr>
          <a:xfrm>
            <a:off x="1914525" y="4991461"/>
            <a:ext cx="500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2E1AE1C-8245-4155-8E8E-D49FE465ED51}"/>
              </a:ext>
            </a:extLst>
          </p:cNvPr>
          <p:cNvSpPr txBox="1"/>
          <p:nvPr/>
        </p:nvSpPr>
        <p:spPr>
          <a:xfrm>
            <a:off x="2414587" y="5213814"/>
            <a:ext cx="500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B427469-23A6-4069-8309-FD21D4636F58}"/>
              </a:ext>
            </a:extLst>
          </p:cNvPr>
          <p:cNvSpPr txBox="1"/>
          <p:nvPr/>
        </p:nvSpPr>
        <p:spPr>
          <a:xfrm>
            <a:off x="2900361" y="5360793"/>
            <a:ext cx="500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9938C8-290C-4AA9-8130-C4F0EAC6C568}"/>
              </a:ext>
            </a:extLst>
          </p:cNvPr>
          <p:cNvSpPr txBox="1"/>
          <p:nvPr/>
        </p:nvSpPr>
        <p:spPr>
          <a:xfrm>
            <a:off x="3400423" y="3740111"/>
            <a:ext cx="500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31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0D42F41-8626-47BB-B96F-37F1EC32A0ED}"/>
              </a:ext>
            </a:extLst>
          </p:cNvPr>
          <p:cNvSpPr txBox="1"/>
          <p:nvPr/>
        </p:nvSpPr>
        <p:spPr>
          <a:xfrm>
            <a:off x="3757613" y="4189993"/>
            <a:ext cx="500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23</a:t>
            </a:r>
          </a:p>
        </p:txBody>
      </p:sp>
    </p:spTree>
    <p:extLst>
      <p:ext uri="{BB962C8B-B14F-4D97-AF65-F5344CB8AC3E}">
        <p14:creationId xmlns:p14="http://schemas.microsoft.com/office/powerpoint/2010/main" val="150125986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0000000-0008-0000-0000-00000304000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9051" y="357809"/>
            <a:ext cx="8854949" cy="62285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2447392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6E9C2B-4094-4A91-AEE6-7D4AED5E45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Анкетування здобувачів освіти</a:t>
            </a:r>
          </a:p>
        </p:txBody>
      </p:sp>
      <p:graphicFrame>
        <p:nvGraphicFramePr>
          <p:cNvPr id="4" name="Місце для вмісту 3">
            <a:extLst>
              <a:ext uri="{FF2B5EF4-FFF2-40B4-BE49-F238E27FC236}">
                <a16:creationId xmlns:a16="http://schemas.microsoft.com/office/drawing/2014/main" id="{A66A5562-4026-4FE4-8B3B-B7FB36311A4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01887"/>
              </p:ext>
            </p:extLst>
          </p:nvPr>
        </p:nvGraphicFramePr>
        <p:xfrm>
          <a:off x="278296" y="1690690"/>
          <a:ext cx="8507894" cy="43585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13797">
                  <a:extLst>
                    <a:ext uri="{9D8B030D-6E8A-4147-A177-3AD203B41FA5}">
                      <a16:colId xmlns:a16="http://schemas.microsoft.com/office/drawing/2014/main" val="3463092268"/>
                    </a:ext>
                  </a:extLst>
                </a:gridCol>
                <a:gridCol w="963885">
                  <a:extLst>
                    <a:ext uri="{9D8B030D-6E8A-4147-A177-3AD203B41FA5}">
                      <a16:colId xmlns:a16="http://schemas.microsoft.com/office/drawing/2014/main" val="2025021393"/>
                    </a:ext>
                  </a:extLst>
                </a:gridCol>
                <a:gridCol w="976738">
                  <a:extLst>
                    <a:ext uri="{9D8B030D-6E8A-4147-A177-3AD203B41FA5}">
                      <a16:colId xmlns:a16="http://schemas.microsoft.com/office/drawing/2014/main" val="3907584310"/>
                    </a:ext>
                  </a:extLst>
                </a:gridCol>
                <a:gridCol w="963884">
                  <a:extLst>
                    <a:ext uri="{9D8B030D-6E8A-4147-A177-3AD203B41FA5}">
                      <a16:colId xmlns:a16="http://schemas.microsoft.com/office/drawing/2014/main" val="1116325605"/>
                    </a:ext>
                  </a:extLst>
                </a:gridCol>
                <a:gridCol w="449813">
                  <a:extLst>
                    <a:ext uri="{9D8B030D-6E8A-4147-A177-3AD203B41FA5}">
                      <a16:colId xmlns:a16="http://schemas.microsoft.com/office/drawing/2014/main" val="2516677198"/>
                    </a:ext>
                  </a:extLst>
                </a:gridCol>
                <a:gridCol w="119951">
                  <a:extLst>
                    <a:ext uri="{9D8B030D-6E8A-4147-A177-3AD203B41FA5}">
                      <a16:colId xmlns:a16="http://schemas.microsoft.com/office/drawing/2014/main" val="985943474"/>
                    </a:ext>
                  </a:extLst>
                </a:gridCol>
                <a:gridCol w="85679">
                  <a:extLst>
                    <a:ext uri="{9D8B030D-6E8A-4147-A177-3AD203B41FA5}">
                      <a16:colId xmlns:a16="http://schemas.microsoft.com/office/drawing/2014/main" val="800998048"/>
                    </a:ext>
                  </a:extLst>
                </a:gridCol>
                <a:gridCol w="59975">
                  <a:extLst>
                    <a:ext uri="{9D8B030D-6E8A-4147-A177-3AD203B41FA5}">
                      <a16:colId xmlns:a16="http://schemas.microsoft.com/office/drawing/2014/main" val="1378442802"/>
                    </a:ext>
                  </a:extLst>
                </a:gridCol>
                <a:gridCol w="274172">
                  <a:extLst>
                    <a:ext uri="{9D8B030D-6E8A-4147-A177-3AD203B41FA5}">
                      <a16:colId xmlns:a16="http://schemas.microsoft.com/office/drawing/2014/main" val="263431817"/>
                    </a:ext>
                  </a:extLst>
                </a:gridCol>
              </a:tblGrid>
              <a:tr h="487035">
                <a:tc gridSpan="5">
                  <a:txBody>
                    <a:bodyPr/>
                    <a:lstStyle/>
                    <a:p>
                      <a:pPr algn="ctr" rtl="0" fontAlgn="t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Пит. 21 Наскільки Ви погоджуєтеся з наступними твердженнями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677983608"/>
                  </a:ext>
                </a:extLst>
              </a:tr>
              <a:tr h="645260">
                <a:tc>
                  <a:txBody>
                    <a:bodyPr/>
                    <a:lstStyle/>
                    <a:p>
                      <a:pPr algn="l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Питання</a:t>
                      </a:r>
                      <a:endParaRPr lang="uk-UA" sz="1600" b="0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завжди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іноді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рідко або ніколи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часто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4121352"/>
                  </a:ext>
                </a:extLst>
              </a:tr>
              <a:tr h="6452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беру активну участь у вирішені питань діяльності класу/школи</a:t>
                      </a:r>
                      <a:endParaRPr lang="ru-RU" sz="1600" b="0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26,09%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33,33%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20,29%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20,29%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4960942"/>
                  </a:ext>
                </a:extLst>
              </a:tr>
              <a:tr h="6452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відчуваю довіру, повагу та підтримку від учителів</a:t>
                      </a:r>
                      <a:endParaRPr lang="ru-RU" sz="1600" b="0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11,59%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43,48%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8,7%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36,23%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5230202"/>
                  </a:ext>
                </a:extLst>
              </a:tr>
              <a:tr h="6452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маю можливість обрати завдання певного рівня складності</a:t>
                      </a:r>
                      <a:endParaRPr lang="ru-RU" sz="1600" b="0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7,25%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49,28%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15,94%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27,54%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8072898"/>
                  </a:ext>
                </a:extLst>
              </a:tr>
              <a:tr h="6452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отримую відповідальні доручення та намагаюся виконати їх якнайкраще</a:t>
                      </a:r>
                      <a:endParaRPr lang="ru-RU" sz="1600" b="0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21,74%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30,43%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14,49%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33,33%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0742547"/>
                  </a:ext>
                </a:extLst>
              </a:tr>
              <a:tr h="6452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отримую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допомогу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від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учителів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моє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прохання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21,74%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34,78%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4,35%</a:t>
                      </a:r>
                      <a:endParaRPr lang="uk-U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39,13%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43178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819293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араллелограмм 3">
            <a:extLst>
              <a:ext uri="{FF2B5EF4-FFF2-40B4-BE49-F238E27FC236}">
                <a16:creationId xmlns:a16="http://schemas.microsoft.com/office/drawing/2014/main" id="{241C7FC4-FEFA-4A96-9749-9068C68611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853128" y="2157363"/>
            <a:ext cx="3359666" cy="4646458"/>
          </a:xfrm>
          <a:prstGeom prst="parallelogram">
            <a:avLst>
              <a:gd name="adj" fmla="val 0"/>
            </a:avLst>
          </a:prstGeom>
          <a:gradFill>
            <a:gsLst>
              <a:gs pos="0">
                <a:srgbClr val="7CEFD8"/>
              </a:gs>
              <a:gs pos="71000">
                <a:srgbClr val="6672E4"/>
              </a:gs>
              <a:gs pos="100000">
                <a:srgbClr val="882BE5"/>
              </a:gs>
            </a:gsLst>
            <a:lin ang="5400000" scaled="1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sz="1350" dirty="0"/>
          </a:p>
        </p:txBody>
      </p:sp>
      <p:sp>
        <p:nvSpPr>
          <p:cNvPr id="3" name="TextBox 2"/>
          <p:cNvSpPr txBox="1"/>
          <p:nvPr/>
        </p:nvSpPr>
        <p:spPr>
          <a:xfrm>
            <a:off x="2082417" y="54179"/>
            <a:ext cx="5400728" cy="71749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0010" tIns="80010" rIns="80010" bIns="80010" numCol="1" spcCol="1270" anchor="t" anchorCtr="0">
            <a:noAutofit/>
          </a:bodyPr>
          <a:lstStyle/>
          <a:p>
            <a:pPr lvl="0" algn="ctr" defTabSz="933450">
              <a:lnSpc>
                <a:spcPct val="80000"/>
              </a:lnSpc>
              <a:spcBef>
                <a:spcPct val="0"/>
              </a:spcBef>
              <a:spcAft>
                <a:spcPct val="35000"/>
              </a:spcAft>
            </a:pPr>
            <a:r>
              <a:rPr lang="uk-UA" sz="2800" b="1" kern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2.3.2.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Заклад освіти забезпечує самооцінювання та взаємооцінювання здобувачів освіти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74D15AA-4B45-41B5-A81C-97FCBF019951}"/>
              </a:ext>
            </a:extLst>
          </p:cNvPr>
          <p:cNvSpPr/>
          <p:nvPr/>
        </p:nvSpPr>
        <p:spPr>
          <a:xfrm>
            <a:off x="923847" y="1513640"/>
            <a:ext cx="6922094" cy="61555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ru-RU" sz="2000" b="1" i="1" u="sng" dirty="0">
                <a:latin typeface="+mj-lt"/>
                <a:cs typeface="Segoe UI" panose="020B0502040204020203" pitchFamily="34" charset="0"/>
              </a:rPr>
              <a:t>Учні, які можуть реально оцінити себе, отримують чітку картину власних досягнень і почуваються впевненіше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6830" y="1286025"/>
            <a:ext cx="4437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8147" y="2554733"/>
            <a:ext cx="253729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САМООЦІНЮВАННЯ</a:t>
            </a:r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</a:p>
          <a:p>
            <a:pPr algn="ctr"/>
            <a:r>
              <a:rPr lang="uk-UA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з видів оціночної діяльності, пов’язаний не з виставленням собі оцінок, а з процедурою оцінювання, воно найменше пов’язане з балами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73366" y="4700667"/>
            <a:ext cx="2568109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Основною метою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ВЗАЄМООЦІНЮВАННЯ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є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відзначення сильних і слабких сторін інших робіт і, таким чином, аналіз власного прогресу</a:t>
            </a:r>
            <a:endParaRPr lang="uk-UA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547882" y="2341209"/>
            <a:ext cx="259611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Які запитання можуть   </a:t>
            </a:r>
          </a:p>
          <a:p>
            <a:r>
              <a:rPr lang="uk-UA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бути поставлені учнем у процесі самооцінювання?</a:t>
            </a:r>
          </a:p>
          <a:p>
            <a:r>
              <a:rPr lang="uk-UA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чому полягає моя навчальна ціль? </a:t>
            </a:r>
          </a:p>
          <a:p>
            <a:r>
              <a:rPr lang="uk-UA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Що я вже вмію? </a:t>
            </a:r>
          </a:p>
          <a:p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Що мені потрібно робити, аби досягти навчальної цілі?</a:t>
            </a:r>
          </a:p>
          <a:p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 я «перебуваю» зараз?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 чим мені слід попрацювати?</a:t>
            </a:r>
          </a:p>
          <a:p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Що мені слід змінити у своєму способі навчання?</a:t>
            </a:r>
            <a:endParaRPr lang="uk-UA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853128" y="2336878"/>
            <a:ext cx="3439718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Процедури самооцінювання / </a:t>
            </a:r>
          </a:p>
          <a:p>
            <a:pPr algn="ctr">
              <a:lnSpc>
                <a:spcPct val="80000"/>
              </a:lnSpc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взаємооцінювання включають в себе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017651" y="2846951"/>
            <a:ext cx="3207497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Розроблення вчителем чітких критеріїв оцінювання</a:t>
            </a:r>
          </a:p>
          <a:p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Створення необхідного психологічного настрою учнів на аналіз власних результатів або отримання коментарів від свого однокласника</a:t>
            </a:r>
          </a:p>
          <a:p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 умов, коли критерії оцінювання учням відомі, і вони самостійно зіставляють з ними свої результати, роблячи</a:t>
            </a:r>
          </a:p>
          <a:p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цьому відповідні висновки про ефективність роботи</a:t>
            </a:r>
          </a:p>
          <a:p>
            <a:r>
              <a:rPr lang="ru-RU" sz="1400" dirty="0"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Складання учнями власної програми діяльності на наступний етап навчання з урахуванням отриманих результатів</a:t>
            </a:r>
          </a:p>
        </p:txBody>
      </p:sp>
      <p:sp>
        <p:nvSpPr>
          <p:cNvPr id="20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4324" y="3344855"/>
            <a:ext cx="168943" cy="15717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1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3180" y="3789363"/>
            <a:ext cx="168943" cy="15717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2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3180" y="4622957"/>
            <a:ext cx="168943" cy="15717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3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4166" y="5954411"/>
            <a:ext cx="168943" cy="15717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8870" y="3411587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6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8870" y="5244477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8870" y="4776880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8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8870" y="4100693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9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8870" y="3876489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30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4499" y="4543495"/>
            <a:ext cx="168943" cy="15717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390421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55E4CD-3774-4E98-9E26-28C2BA5E7D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graphicFrame>
        <p:nvGraphicFramePr>
          <p:cNvPr id="3" name="Таблиця 2">
            <a:extLst>
              <a:ext uri="{FF2B5EF4-FFF2-40B4-BE49-F238E27FC236}">
                <a16:creationId xmlns:a16="http://schemas.microsoft.com/office/drawing/2014/main" id="{3C338868-2C39-49B2-8A8F-E83DA7C2B9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4576578"/>
              </p:ext>
            </p:extLst>
          </p:nvPr>
        </p:nvGraphicFramePr>
        <p:xfrm>
          <a:off x="185530" y="-397565"/>
          <a:ext cx="9090997" cy="6997147"/>
        </p:xfrm>
        <a:graphic>
          <a:graphicData uri="http://schemas.openxmlformats.org/drawingml/2006/table">
            <a:tbl>
              <a:tblPr/>
              <a:tblGrid>
                <a:gridCol w="210855">
                  <a:extLst>
                    <a:ext uri="{9D8B030D-6E8A-4147-A177-3AD203B41FA5}">
                      <a16:colId xmlns:a16="http://schemas.microsoft.com/office/drawing/2014/main" val="3388317164"/>
                    </a:ext>
                  </a:extLst>
                </a:gridCol>
                <a:gridCol w="1386955">
                  <a:extLst>
                    <a:ext uri="{9D8B030D-6E8A-4147-A177-3AD203B41FA5}">
                      <a16:colId xmlns:a16="http://schemas.microsoft.com/office/drawing/2014/main" val="2514162292"/>
                    </a:ext>
                  </a:extLst>
                </a:gridCol>
                <a:gridCol w="2286600">
                  <a:extLst>
                    <a:ext uri="{9D8B030D-6E8A-4147-A177-3AD203B41FA5}">
                      <a16:colId xmlns:a16="http://schemas.microsoft.com/office/drawing/2014/main" val="2942240664"/>
                    </a:ext>
                  </a:extLst>
                </a:gridCol>
                <a:gridCol w="1087073">
                  <a:extLst>
                    <a:ext uri="{9D8B030D-6E8A-4147-A177-3AD203B41FA5}">
                      <a16:colId xmlns:a16="http://schemas.microsoft.com/office/drawing/2014/main" val="3163482117"/>
                    </a:ext>
                  </a:extLst>
                </a:gridCol>
                <a:gridCol w="937131">
                  <a:extLst>
                    <a:ext uri="{9D8B030D-6E8A-4147-A177-3AD203B41FA5}">
                      <a16:colId xmlns:a16="http://schemas.microsoft.com/office/drawing/2014/main" val="751104361"/>
                    </a:ext>
                  </a:extLst>
                </a:gridCol>
                <a:gridCol w="66009">
                  <a:extLst>
                    <a:ext uri="{9D8B030D-6E8A-4147-A177-3AD203B41FA5}">
                      <a16:colId xmlns:a16="http://schemas.microsoft.com/office/drawing/2014/main" val="49320028"/>
                    </a:ext>
                  </a:extLst>
                </a:gridCol>
                <a:gridCol w="379539">
                  <a:extLst>
                    <a:ext uri="{9D8B030D-6E8A-4147-A177-3AD203B41FA5}">
                      <a16:colId xmlns:a16="http://schemas.microsoft.com/office/drawing/2014/main" val="728405472"/>
                    </a:ext>
                  </a:extLst>
                </a:gridCol>
                <a:gridCol w="1012102">
                  <a:extLst>
                    <a:ext uri="{9D8B030D-6E8A-4147-A177-3AD203B41FA5}">
                      <a16:colId xmlns:a16="http://schemas.microsoft.com/office/drawing/2014/main" val="3685932451"/>
                    </a:ext>
                  </a:extLst>
                </a:gridCol>
                <a:gridCol w="393595">
                  <a:extLst>
                    <a:ext uri="{9D8B030D-6E8A-4147-A177-3AD203B41FA5}">
                      <a16:colId xmlns:a16="http://schemas.microsoft.com/office/drawing/2014/main" val="1286695971"/>
                    </a:ext>
                  </a:extLst>
                </a:gridCol>
                <a:gridCol w="998046">
                  <a:extLst>
                    <a:ext uri="{9D8B030D-6E8A-4147-A177-3AD203B41FA5}">
                      <a16:colId xmlns:a16="http://schemas.microsoft.com/office/drawing/2014/main" val="3408112238"/>
                    </a:ext>
                  </a:extLst>
                </a:gridCol>
                <a:gridCol w="168683">
                  <a:extLst>
                    <a:ext uri="{9D8B030D-6E8A-4147-A177-3AD203B41FA5}">
                      <a16:colId xmlns:a16="http://schemas.microsoft.com/office/drawing/2014/main" val="1428028701"/>
                    </a:ext>
                  </a:extLst>
                </a:gridCol>
                <a:gridCol w="66009">
                  <a:extLst>
                    <a:ext uri="{9D8B030D-6E8A-4147-A177-3AD203B41FA5}">
                      <a16:colId xmlns:a16="http://schemas.microsoft.com/office/drawing/2014/main" val="2480790737"/>
                    </a:ext>
                  </a:extLst>
                </a:gridCol>
                <a:gridCol w="98400">
                  <a:extLst>
                    <a:ext uri="{9D8B030D-6E8A-4147-A177-3AD203B41FA5}">
                      <a16:colId xmlns:a16="http://schemas.microsoft.com/office/drawing/2014/main" val="549173484"/>
                    </a:ext>
                  </a:extLst>
                </a:gridCol>
              </a:tblGrid>
              <a:tr h="472026"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4477376"/>
                  </a:ext>
                </a:extLst>
              </a:tr>
              <a:tr h="886084"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Узагальнююча</a:t>
                      </a:r>
                      <a:r>
                        <a:rPr lang="ru-RU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інформація</a:t>
                      </a:r>
                      <a:r>
                        <a:rPr lang="ru-RU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8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Опитувальник</a:t>
                      </a:r>
                      <a:r>
                        <a:rPr lang="ru-RU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для заступника </a:t>
                      </a:r>
                      <a:r>
                        <a:rPr lang="ru-RU" sz="18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керівника</a:t>
                      </a:r>
                      <a:r>
                        <a:rPr lang="ru-RU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закладу </a:t>
                      </a:r>
                      <a:r>
                        <a:rPr lang="ru-RU" sz="18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освіти</a:t>
                      </a:r>
                      <a:r>
                        <a:rPr lang="ru-RU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/для </a:t>
                      </a:r>
                      <a:r>
                        <a:rPr lang="ru-RU" sz="18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керівника</a:t>
                      </a:r>
                      <a:r>
                        <a:rPr lang="ru-RU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закладу </a:t>
                      </a:r>
                      <a:r>
                        <a:rPr lang="ru-RU" sz="18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освіти</a:t>
                      </a:r>
                      <a:r>
                        <a:rPr lang="ru-RU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(у штатному </a:t>
                      </a:r>
                      <a:r>
                        <a:rPr lang="ru-RU" sz="18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розписі</a:t>
                      </a:r>
                      <a:r>
                        <a:rPr lang="ru-RU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відсутня</a:t>
                      </a:r>
                      <a:r>
                        <a:rPr lang="ru-RU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посада заступника)/</a:t>
                      </a:r>
                      <a:r>
                        <a:rPr lang="ru-RU" sz="18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завідувача</a:t>
                      </a:r>
                      <a:r>
                        <a:rPr lang="ru-RU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філії</a:t>
                      </a:r>
                      <a:endParaRPr lang="ru-RU" sz="1800" b="1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84A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408608"/>
                  </a:ext>
                </a:extLst>
              </a:tr>
              <a:tr h="389214"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l" rtl="0" fontAlgn="ctr"/>
                      <a:r>
                        <a:rPr lang="uk-UA" sz="1800" b="0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Питання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84A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l" rtl="0" fontAlgn="ctr"/>
                      <a:r>
                        <a:rPr lang="uk-UA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Відповідь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A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9476685"/>
                  </a:ext>
                </a:extLst>
              </a:tr>
              <a:tr h="1712850"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l" rtl="0" fontAlgn="t"/>
                      <a:r>
                        <a:rPr lang="uk-UA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 </a:t>
                      </a:r>
                      <a:r>
                        <a:rPr lang="uk-UA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 використовують учителі прийоми/інструменти </a:t>
                      </a:r>
                      <a:r>
                        <a:rPr lang="uk-UA" sz="18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самооцінювання</a:t>
                      </a:r>
                      <a:r>
                        <a:rPr lang="uk-UA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та </a:t>
                      </a:r>
                      <a:r>
                        <a:rPr lang="uk-UA" sz="18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взаємооцінювання</a:t>
                      </a:r>
                      <a:r>
                        <a:rPr lang="uk-UA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учнів?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84A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l" rtl="0" fontAlgn="t"/>
                      <a:r>
                        <a:rPr lang="uk-UA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Оцінювання з допомогою карток </a:t>
                      </a:r>
                      <a:r>
                        <a:rPr lang="uk-UA" sz="1800" b="0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самооцінювання</a:t>
                      </a:r>
                      <a:r>
                        <a:rPr lang="uk-UA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uk-UA" sz="1800" b="0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самооцінювання</a:t>
                      </a:r>
                      <a:r>
                        <a:rPr lang="uk-UA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 ключем , взаємоперевірка, </a:t>
                      </a:r>
                      <a:r>
                        <a:rPr lang="uk-UA" sz="1800" b="0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взаємооцінювання</a:t>
                      </a:r>
                      <a:r>
                        <a:rPr lang="uk-UA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, саморефлексія.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A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5035730"/>
                  </a:ext>
                </a:extLst>
              </a:tr>
              <a:tr h="523094"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0707402"/>
                  </a:ext>
                </a:extLst>
              </a:tr>
              <a:tr h="955964">
                <a:tc gridSpan="13">
                  <a:txBody>
                    <a:bodyPr/>
                    <a:lstStyle/>
                    <a:p>
                      <a:pPr algn="ctr" rtl="0" fontAlgn="t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РЕЗУЛЬТАТИ СПОСТЕРЕЖЕННЯ ЗА НАВЧАЛЬНИМИ ЗАНЯТТЯМИ</a:t>
                      </a:r>
                      <a:b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Оцінювання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вчителем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вчителькою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навчальних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досягнень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учнів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під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час </a:t>
                      </a:r>
                      <a:r>
                        <a:rPr lang="ru-RU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навчального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заняття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1937312"/>
                  </a:ext>
                </a:extLst>
              </a:tr>
              <a:tr h="451372"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304836"/>
                  </a:ext>
                </a:extLst>
              </a:tr>
              <a:tr h="389214"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l" rtl="0" fontAlgn="ctr"/>
                      <a:r>
                        <a:rPr lang="uk-UA" sz="1800" b="0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Питання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84A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uk-UA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ні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A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uk-UA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так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A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8129389"/>
                  </a:ext>
                </a:extLst>
              </a:tr>
              <a:tr h="600383"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2.6.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організовує</a:t>
                      </a:r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самооцінювання</a:t>
                      </a:r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учнями</a:t>
                      </a:r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власних</a:t>
                      </a:r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навчальних</a:t>
                      </a:r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досягнень</a:t>
                      </a:r>
                      <a:endParaRPr lang="ru-RU" sz="18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84A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uk-UA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A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uk-UA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46,91%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A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883615"/>
                  </a:ext>
                </a:extLst>
              </a:tr>
              <a:tr h="616946"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2.7.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заохочує</a:t>
                      </a:r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надання</a:t>
                      </a:r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учнями</a:t>
                      </a:r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зворотного</a:t>
                      </a:r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зв’язку</a:t>
                      </a:r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одне</a:t>
                      </a:r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одному (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практикує</a:t>
                      </a:r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проведення</a:t>
                      </a:r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взаємооцінювання</a:t>
                      </a:r>
                      <a:r>
                        <a:rPr lang="ru-RU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84A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uk-UA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A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uk-UA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51,85%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A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94107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934860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99C75A-DAB6-4DD2-97AF-72126C88E1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 анкетування </a:t>
            </a:r>
            <a:br>
              <a:rPr lang="uk-UA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Здобувачі освіти </a:t>
            </a:r>
          </a:p>
        </p:txBody>
      </p:sp>
      <p:pic>
        <p:nvPicPr>
          <p:cNvPr id="3" name="Picture 1">
            <a:extLst>
              <a:ext uri="{FF2B5EF4-FFF2-40B4-BE49-F238E27FC236}">
                <a16:creationId xmlns:a16="http://schemas.microsoft.com/office/drawing/2014/main" id="{00000000-0008-0000-0000-00000104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-97698" y="1905745"/>
            <a:ext cx="9339395" cy="44811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6734726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B3852A-F8C4-4B2C-8471-B5160C33D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Висновок:</a:t>
            </a:r>
            <a:br>
              <a:rPr lang="uk-UA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необхідно суттєво покращити роботу педколективу в 2 критеріях</a:t>
            </a:r>
            <a:br>
              <a:rPr lang="uk-UA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(у  травні ) </a:t>
            </a:r>
          </a:p>
        </p:txBody>
      </p:sp>
      <p:graphicFrame>
        <p:nvGraphicFramePr>
          <p:cNvPr id="3" name="Таблиця 2">
            <a:extLst>
              <a:ext uri="{FF2B5EF4-FFF2-40B4-BE49-F238E27FC236}">
                <a16:creationId xmlns:a16="http://schemas.microsoft.com/office/drawing/2014/main" id="{B0D3512D-153A-4D84-A6C7-F080A8FC02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6059982"/>
              </p:ext>
            </p:extLst>
          </p:nvPr>
        </p:nvGraphicFramePr>
        <p:xfrm>
          <a:off x="628650" y="2155507"/>
          <a:ext cx="8322641" cy="16554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43016">
                  <a:extLst>
                    <a:ext uri="{9D8B030D-6E8A-4147-A177-3AD203B41FA5}">
                      <a16:colId xmlns:a16="http://schemas.microsoft.com/office/drawing/2014/main" val="3596967482"/>
                    </a:ext>
                  </a:extLst>
                </a:gridCol>
                <a:gridCol w="846153">
                  <a:extLst>
                    <a:ext uri="{9D8B030D-6E8A-4147-A177-3AD203B41FA5}">
                      <a16:colId xmlns:a16="http://schemas.microsoft.com/office/drawing/2014/main" val="461169556"/>
                    </a:ext>
                  </a:extLst>
                </a:gridCol>
                <a:gridCol w="1077933">
                  <a:extLst>
                    <a:ext uri="{9D8B030D-6E8A-4147-A177-3AD203B41FA5}">
                      <a16:colId xmlns:a16="http://schemas.microsoft.com/office/drawing/2014/main" val="2822576843"/>
                    </a:ext>
                  </a:extLst>
                </a:gridCol>
                <a:gridCol w="1081502">
                  <a:extLst>
                    <a:ext uri="{9D8B030D-6E8A-4147-A177-3AD203B41FA5}">
                      <a16:colId xmlns:a16="http://schemas.microsoft.com/office/drawing/2014/main" val="2227672321"/>
                    </a:ext>
                  </a:extLst>
                </a:gridCol>
                <a:gridCol w="1125643">
                  <a:extLst>
                    <a:ext uri="{9D8B030D-6E8A-4147-A177-3AD203B41FA5}">
                      <a16:colId xmlns:a16="http://schemas.microsoft.com/office/drawing/2014/main" val="1672860880"/>
                    </a:ext>
                  </a:extLst>
                </a:gridCol>
                <a:gridCol w="1048394">
                  <a:extLst>
                    <a:ext uri="{9D8B030D-6E8A-4147-A177-3AD203B41FA5}">
                      <a16:colId xmlns:a16="http://schemas.microsoft.com/office/drawing/2014/main" val="1234688102"/>
                    </a:ext>
                  </a:extLst>
                </a:gridCol>
              </a:tblGrid>
              <a:tr h="16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u="sng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Критерій</a:t>
                      </a:r>
                      <a:r>
                        <a:rPr lang="ru-RU" sz="1800" u="sng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2.1.2</a:t>
                      </a:r>
                      <a:r>
                        <a:rPr lang="ru-RU" sz="18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Система </a:t>
                      </a:r>
                      <a:r>
                        <a:rPr lang="ru-RU" sz="18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оцінювання</a:t>
                      </a:r>
                      <a:r>
                        <a:rPr lang="ru-RU" sz="18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результатів</a:t>
                      </a:r>
                      <a:r>
                        <a:rPr lang="ru-RU" sz="18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навчання</a:t>
                      </a:r>
                      <a:r>
                        <a:rPr lang="ru-RU" sz="18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учнів</a:t>
                      </a:r>
                      <a:r>
                        <a:rPr lang="ru-RU" sz="18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 </a:t>
                      </a:r>
                      <a:r>
                        <a:rPr lang="ru-RU" sz="18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закладі</a:t>
                      </a:r>
                      <a:r>
                        <a:rPr lang="ru-RU" sz="18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освіти</a:t>
                      </a:r>
                      <a:r>
                        <a:rPr lang="ru-RU" sz="18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сприяє</a:t>
                      </a:r>
                      <a:r>
                        <a:rPr lang="ru-RU" sz="18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реалізації</a:t>
                      </a:r>
                      <a:r>
                        <a:rPr lang="ru-RU" sz="18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компетентнісного</a:t>
                      </a:r>
                      <a:r>
                        <a:rPr lang="ru-RU" sz="18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підходу</a:t>
                      </a:r>
                      <a:r>
                        <a:rPr lang="ru-RU" sz="18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до </a:t>
                      </a:r>
                      <a:r>
                        <a:rPr lang="ru-RU" sz="18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навчання</a:t>
                      </a:r>
                      <a:endParaRPr lang="ru-RU" sz="16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uk-UA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4783548"/>
                  </a:ext>
                </a:extLst>
              </a:tr>
            </a:tbl>
          </a:graphicData>
        </a:graphic>
      </p:graphicFrame>
      <p:graphicFrame>
        <p:nvGraphicFramePr>
          <p:cNvPr id="4" name="Таблиця 3">
            <a:extLst>
              <a:ext uri="{FF2B5EF4-FFF2-40B4-BE49-F238E27FC236}">
                <a16:creationId xmlns:a16="http://schemas.microsoft.com/office/drawing/2014/main" id="{BCA74775-C447-4F4D-9099-506507D6C5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8025809"/>
              </p:ext>
            </p:extLst>
          </p:nvPr>
        </p:nvGraphicFramePr>
        <p:xfrm>
          <a:off x="628649" y="4275770"/>
          <a:ext cx="8322640" cy="14392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84173">
                  <a:extLst>
                    <a:ext uri="{9D8B030D-6E8A-4147-A177-3AD203B41FA5}">
                      <a16:colId xmlns:a16="http://schemas.microsoft.com/office/drawing/2014/main" val="3520233433"/>
                    </a:ext>
                  </a:extLst>
                </a:gridCol>
                <a:gridCol w="1054530">
                  <a:extLst>
                    <a:ext uri="{9D8B030D-6E8A-4147-A177-3AD203B41FA5}">
                      <a16:colId xmlns:a16="http://schemas.microsoft.com/office/drawing/2014/main" val="2498015029"/>
                    </a:ext>
                  </a:extLst>
                </a:gridCol>
                <a:gridCol w="899620">
                  <a:extLst>
                    <a:ext uri="{9D8B030D-6E8A-4147-A177-3AD203B41FA5}">
                      <a16:colId xmlns:a16="http://schemas.microsoft.com/office/drawing/2014/main" val="2039190629"/>
                    </a:ext>
                  </a:extLst>
                </a:gridCol>
                <a:gridCol w="1120927">
                  <a:extLst>
                    <a:ext uri="{9D8B030D-6E8A-4147-A177-3AD203B41FA5}">
                      <a16:colId xmlns:a16="http://schemas.microsoft.com/office/drawing/2014/main" val="2935739826"/>
                    </a:ext>
                  </a:extLst>
                </a:gridCol>
                <a:gridCol w="1087300">
                  <a:extLst>
                    <a:ext uri="{9D8B030D-6E8A-4147-A177-3AD203B41FA5}">
                      <a16:colId xmlns:a16="http://schemas.microsoft.com/office/drawing/2014/main" val="3687973919"/>
                    </a:ext>
                  </a:extLst>
                </a:gridCol>
                <a:gridCol w="1076090">
                  <a:extLst>
                    <a:ext uri="{9D8B030D-6E8A-4147-A177-3AD203B41FA5}">
                      <a16:colId xmlns:a16="http://schemas.microsoft.com/office/drawing/2014/main" val="535281612"/>
                    </a:ext>
                  </a:extLst>
                </a:gridCol>
              </a:tblGrid>
              <a:tr h="1439230">
                <a:tc>
                  <a:txBody>
                    <a:bodyPr/>
                    <a:lstStyle/>
                    <a:p>
                      <a:pPr algn="l" rtl="0" fontAlgn="ctr"/>
                      <a:r>
                        <a:rPr lang="uk-UA" sz="16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Критерій 2.3.2. Заклад освіти забезпечує </a:t>
                      </a:r>
                      <a:r>
                        <a:rPr lang="uk-UA" sz="16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самооцінювання</a:t>
                      </a:r>
                      <a:r>
                        <a:rPr lang="uk-UA" sz="16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та </a:t>
                      </a:r>
                      <a:r>
                        <a:rPr lang="uk-UA" sz="16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взаємооцінювання</a:t>
                      </a:r>
                      <a:r>
                        <a:rPr lang="uk-UA" sz="16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результатів навчання учнів</a:t>
                      </a:r>
                      <a:endParaRPr lang="uk-UA" sz="16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75214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833617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19C64C-9758-4C9A-9AA0-2DB58162FF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439230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uk-UA" sz="3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Висновок:</a:t>
            </a:r>
            <a:br>
              <a:rPr lang="uk-UA" sz="3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необхідно суттєво покращити роботу педколективу в 3 критеріях</a:t>
            </a:r>
            <a:br>
              <a:rPr lang="uk-UA" sz="3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(у  липні ) </a:t>
            </a:r>
            <a:br>
              <a:rPr lang="uk-UA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dirty="0"/>
          </a:p>
        </p:txBody>
      </p:sp>
      <p:graphicFrame>
        <p:nvGraphicFramePr>
          <p:cNvPr id="3" name="Таблиця 2">
            <a:extLst>
              <a:ext uri="{FF2B5EF4-FFF2-40B4-BE49-F238E27FC236}">
                <a16:creationId xmlns:a16="http://schemas.microsoft.com/office/drawing/2014/main" id="{85B5E367-F575-4B9F-8CB9-3F5A3ADC02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2685271"/>
              </p:ext>
            </p:extLst>
          </p:nvPr>
        </p:nvGraphicFramePr>
        <p:xfrm>
          <a:off x="403363" y="1690689"/>
          <a:ext cx="7892498" cy="16033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13439">
                  <a:extLst>
                    <a:ext uri="{9D8B030D-6E8A-4147-A177-3AD203B41FA5}">
                      <a16:colId xmlns:a16="http://schemas.microsoft.com/office/drawing/2014/main" val="159697861"/>
                    </a:ext>
                  </a:extLst>
                </a:gridCol>
                <a:gridCol w="917395">
                  <a:extLst>
                    <a:ext uri="{9D8B030D-6E8A-4147-A177-3AD203B41FA5}">
                      <a16:colId xmlns:a16="http://schemas.microsoft.com/office/drawing/2014/main" val="3355182035"/>
                    </a:ext>
                  </a:extLst>
                </a:gridCol>
                <a:gridCol w="1168689">
                  <a:extLst>
                    <a:ext uri="{9D8B030D-6E8A-4147-A177-3AD203B41FA5}">
                      <a16:colId xmlns:a16="http://schemas.microsoft.com/office/drawing/2014/main" val="3830054328"/>
                    </a:ext>
                  </a:extLst>
                </a:gridCol>
                <a:gridCol w="1172559">
                  <a:extLst>
                    <a:ext uri="{9D8B030D-6E8A-4147-A177-3AD203B41FA5}">
                      <a16:colId xmlns:a16="http://schemas.microsoft.com/office/drawing/2014/main" val="209213594"/>
                    </a:ext>
                  </a:extLst>
                </a:gridCol>
                <a:gridCol w="1220416">
                  <a:extLst>
                    <a:ext uri="{9D8B030D-6E8A-4147-A177-3AD203B41FA5}">
                      <a16:colId xmlns:a16="http://schemas.microsoft.com/office/drawing/2014/main" val="1355837592"/>
                    </a:ext>
                  </a:extLst>
                </a:gridCol>
              </a:tblGrid>
              <a:tr h="16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u="sng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Критерій</a:t>
                      </a:r>
                      <a:r>
                        <a:rPr lang="ru-RU" sz="1800" u="sng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2.1.2</a:t>
                      </a: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Система </a:t>
                      </a:r>
                      <a:r>
                        <a:rPr lang="ru-RU" sz="180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оцінювання</a:t>
                      </a: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результатів</a:t>
                      </a: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навчання</a:t>
                      </a: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учнів</a:t>
                      </a: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 </a:t>
                      </a:r>
                      <a:r>
                        <a:rPr lang="ru-RU" sz="180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закладі</a:t>
                      </a: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освіти</a:t>
                      </a: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сприяє</a:t>
                      </a: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реалізації</a:t>
                      </a: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компетентнісного</a:t>
                      </a: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підходу</a:t>
                      </a: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до </a:t>
                      </a:r>
                      <a:r>
                        <a:rPr lang="ru-RU" sz="180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навчання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  <a:endParaRPr lang="uk-UA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101900899"/>
                  </a:ext>
                </a:extLst>
              </a:tr>
            </a:tbl>
          </a:graphicData>
        </a:graphic>
      </p:graphicFrame>
      <p:graphicFrame>
        <p:nvGraphicFramePr>
          <p:cNvPr id="4" name="Таблиця 3">
            <a:extLst>
              <a:ext uri="{FF2B5EF4-FFF2-40B4-BE49-F238E27FC236}">
                <a16:creationId xmlns:a16="http://schemas.microsoft.com/office/drawing/2014/main" id="{299CCA69-C790-495A-96D0-C7444F52C1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3396583"/>
              </p:ext>
            </p:extLst>
          </p:nvPr>
        </p:nvGraphicFramePr>
        <p:xfrm>
          <a:off x="515177" y="4897439"/>
          <a:ext cx="9217717" cy="14392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15867">
                  <a:extLst>
                    <a:ext uri="{9D8B030D-6E8A-4147-A177-3AD203B41FA5}">
                      <a16:colId xmlns:a16="http://schemas.microsoft.com/office/drawing/2014/main" val="305772565"/>
                    </a:ext>
                  </a:extLst>
                </a:gridCol>
                <a:gridCol w="1167941">
                  <a:extLst>
                    <a:ext uri="{9D8B030D-6E8A-4147-A177-3AD203B41FA5}">
                      <a16:colId xmlns:a16="http://schemas.microsoft.com/office/drawing/2014/main" val="1690068491"/>
                    </a:ext>
                  </a:extLst>
                </a:gridCol>
                <a:gridCol w="870290">
                  <a:extLst>
                    <a:ext uri="{9D8B030D-6E8A-4147-A177-3AD203B41FA5}">
                      <a16:colId xmlns:a16="http://schemas.microsoft.com/office/drawing/2014/main" val="3384204824"/>
                    </a:ext>
                  </a:extLst>
                </a:gridCol>
                <a:gridCol w="1139687">
                  <a:extLst>
                    <a:ext uri="{9D8B030D-6E8A-4147-A177-3AD203B41FA5}">
                      <a16:colId xmlns:a16="http://schemas.microsoft.com/office/drawing/2014/main" val="906978557"/>
                    </a:ext>
                  </a:extLst>
                </a:gridCol>
                <a:gridCol w="1432111">
                  <a:extLst>
                    <a:ext uri="{9D8B030D-6E8A-4147-A177-3AD203B41FA5}">
                      <a16:colId xmlns:a16="http://schemas.microsoft.com/office/drawing/2014/main" val="830184149"/>
                    </a:ext>
                  </a:extLst>
                </a:gridCol>
                <a:gridCol w="1191821">
                  <a:extLst>
                    <a:ext uri="{9D8B030D-6E8A-4147-A177-3AD203B41FA5}">
                      <a16:colId xmlns:a16="http://schemas.microsoft.com/office/drawing/2014/main" val="2747184956"/>
                    </a:ext>
                  </a:extLst>
                </a:gridCol>
              </a:tblGrid>
              <a:tr h="1439230">
                <a:tc>
                  <a:txBody>
                    <a:bodyPr/>
                    <a:lstStyle/>
                    <a:p>
                      <a:pPr algn="l" rtl="0" fontAlgn="ctr"/>
                      <a:r>
                        <a:rPr lang="uk-UA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Критерій 2.3.2. Заклад освіти забезпечує </a:t>
                      </a:r>
                      <a:r>
                        <a:rPr lang="uk-UA" sz="160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самооцінювання</a:t>
                      </a:r>
                      <a:r>
                        <a:rPr lang="uk-UA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та </a:t>
                      </a:r>
                      <a:r>
                        <a:rPr lang="uk-UA" sz="160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взаємооцінювання</a:t>
                      </a:r>
                      <a:r>
                        <a:rPr lang="uk-UA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результатів навчання учнів</a:t>
                      </a:r>
                      <a:endParaRPr lang="uk-UA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1,75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3866614"/>
                  </a:ext>
                </a:extLst>
              </a:tr>
            </a:tbl>
          </a:graphicData>
        </a:graphic>
      </p:graphicFrame>
      <p:graphicFrame>
        <p:nvGraphicFramePr>
          <p:cNvPr id="5" name="Таблиця 4">
            <a:extLst>
              <a:ext uri="{FF2B5EF4-FFF2-40B4-BE49-F238E27FC236}">
                <a16:creationId xmlns:a16="http://schemas.microsoft.com/office/drawing/2014/main" id="{DD04C94C-8311-45C1-ACBE-71C7F1C032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4681239"/>
              </p:ext>
            </p:extLst>
          </p:nvPr>
        </p:nvGraphicFramePr>
        <p:xfrm>
          <a:off x="515177" y="3294064"/>
          <a:ext cx="7561194" cy="14392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88135">
                  <a:extLst>
                    <a:ext uri="{9D8B030D-6E8A-4147-A177-3AD203B41FA5}">
                      <a16:colId xmlns:a16="http://schemas.microsoft.com/office/drawing/2014/main" val="305772565"/>
                    </a:ext>
                  </a:extLst>
                </a:gridCol>
                <a:gridCol w="937617">
                  <a:extLst>
                    <a:ext uri="{9D8B030D-6E8A-4147-A177-3AD203B41FA5}">
                      <a16:colId xmlns:a16="http://schemas.microsoft.com/office/drawing/2014/main" val="1690068491"/>
                    </a:ext>
                  </a:extLst>
                </a:gridCol>
                <a:gridCol w="251610">
                  <a:extLst>
                    <a:ext uri="{9D8B030D-6E8A-4147-A177-3AD203B41FA5}">
                      <a16:colId xmlns:a16="http://schemas.microsoft.com/office/drawing/2014/main" val="3384204824"/>
                    </a:ext>
                  </a:extLst>
                </a:gridCol>
                <a:gridCol w="831183">
                  <a:extLst>
                    <a:ext uri="{9D8B030D-6E8A-4147-A177-3AD203B41FA5}">
                      <a16:colId xmlns:a16="http://schemas.microsoft.com/office/drawing/2014/main" val="906978557"/>
                    </a:ext>
                  </a:extLst>
                </a:gridCol>
                <a:gridCol w="1166191">
                  <a:extLst>
                    <a:ext uri="{9D8B030D-6E8A-4147-A177-3AD203B41FA5}">
                      <a16:colId xmlns:a16="http://schemas.microsoft.com/office/drawing/2014/main" val="830184149"/>
                    </a:ext>
                  </a:extLst>
                </a:gridCol>
                <a:gridCol w="986458">
                  <a:extLst>
                    <a:ext uri="{9D8B030D-6E8A-4147-A177-3AD203B41FA5}">
                      <a16:colId xmlns:a16="http://schemas.microsoft.com/office/drawing/2014/main" val="2747184956"/>
                    </a:ext>
                  </a:extLst>
                </a:gridCol>
              </a:tblGrid>
              <a:tr h="1439230">
                <a:tc>
                  <a:txBody>
                    <a:bodyPr/>
                    <a:lstStyle/>
                    <a:p>
                      <a:pPr algn="l" rtl="0" fontAlgn="ctr"/>
                      <a:r>
                        <a:rPr lang="uk-UA" sz="18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Критерій 2.3.1. Заклад освіти сприяє формуванню в учнів  відповідального ставлення до результатів навчання </a:t>
                      </a:r>
                      <a:endParaRPr lang="uk-UA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2,44 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38666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16978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2620012" y="2006775"/>
            <a:ext cx="4148547" cy="3965121"/>
            <a:chOff x="1670845" y="501226"/>
            <a:chExt cx="4551680" cy="4551680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6" name="Пирог 5"/>
            <p:cNvSpPr/>
            <p:nvPr/>
          </p:nvSpPr>
          <p:spPr>
            <a:xfrm>
              <a:off x="1670845" y="501226"/>
              <a:ext cx="4551680" cy="4551680"/>
            </a:xfrm>
            <a:prstGeom prst="pie">
              <a:avLst>
                <a:gd name="adj1" fmla="val 9000000"/>
                <a:gd name="adj2" fmla="val 1620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Пирог 4"/>
            <p:cNvSpPr/>
            <p:nvPr/>
          </p:nvSpPr>
          <p:spPr>
            <a:xfrm>
              <a:off x="2158525" y="1395306"/>
              <a:ext cx="1544320" cy="151722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2385" tIns="32385" rIns="32385" bIns="32385" numCol="1" spcCol="1270" anchor="ctr" anchorCtr="0">
              <a:noAutofit/>
            </a:bodyPr>
            <a:lstStyle/>
            <a:p>
              <a:pPr algn="ctr" defTabSz="113347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550" dirty="0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2641597" y="2015904"/>
            <a:ext cx="4148547" cy="3965121"/>
            <a:chOff x="1683909" y="540416"/>
            <a:chExt cx="4551680" cy="4551680"/>
          </a:xfrm>
        </p:grpSpPr>
        <p:sp>
          <p:nvSpPr>
            <p:cNvPr id="9" name="Пирог 8"/>
            <p:cNvSpPr/>
            <p:nvPr/>
          </p:nvSpPr>
          <p:spPr>
            <a:xfrm>
              <a:off x="1683909" y="540416"/>
              <a:ext cx="4551680" cy="4551680"/>
            </a:xfrm>
            <a:prstGeom prst="pie">
              <a:avLst>
                <a:gd name="adj1" fmla="val 1800000"/>
                <a:gd name="adj2" fmla="val 9000000"/>
              </a:avLst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Пирог 4"/>
            <p:cNvSpPr/>
            <p:nvPr/>
          </p:nvSpPr>
          <p:spPr>
            <a:xfrm>
              <a:off x="2930202" y="3412310"/>
              <a:ext cx="2059093" cy="140885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863" tIns="42863" rIns="42863" bIns="42863" numCol="1" spcCol="1270" anchor="ctr" anchorCtr="0">
              <a:noAutofit/>
            </a:bodyPr>
            <a:lstStyle/>
            <a:p>
              <a:pPr algn="ctr" defTabSz="150018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375" dirty="0"/>
            </a:p>
          </p:txBody>
        </p:sp>
      </p:grpSp>
      <p:sp>
        <p:nvSpPr>
          <p:cNvPr id="12" name="Пирог 11"/>
          <p:cNvSpPr/>
          <p:nvPr/>
        </p:nvSpPr>
        <p:spPr>
          <a:xfrm>
            <a:off x="2693255" y="2009371"/>
            <a:ext cx="4148547" cy="3965121"/>
          </a:xfrm>
          <a:prstGeom prst="pie">
            <a:avLst>
              <a:gd name="adj1" fmla="val 16200000"/>
              <a:gd name="adj2" fmla="val 1800000"/>
            </a:avLst>
          </a:prstGeom>
          <a:solidFill>
            <a:srgbClr val="BBECF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Прямоугольник 13"/>
          <p:cNvSpPr/>
          <p:nvPr/>
        </p:nvSpPr>
        <p:spPr>
          <a:xfrm rot="18878653">
            <a:off x="2542157" y="2785779"/>
            <a:ext cx="2487687" cy="1233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lnSpc>
                <a:spcPct val="80000"/>
              </a:lnSpc>
              <a:spcAft>
                <a:spcPts val="750"/>
              </a:spcAft>
              <a:defRPr/>
            </a:pPr>
            <a:r>
              <a:rPr lang="ru-RU" sz="1350" b="1" kern="0" dirty="0">
                <a:solidFill>
                  <a:sysClr val="windowText" lastClr="000000"/>
                </a:solidFill>
                <a:latin typeface="Cambria"/>
                <a:ea typeface="Calibri"/>
                <a:cs typeface="Times New Roman"/>
              </a:rPr>
              <a:t>2.1.Наявність відкритої, прозорої і зрозумілої для здобувачів освіти системи оцінювання їх навчальних досягнень</a:t>
            </a:r>
          </a:p>
          <a:p>
            <a:pPr algn="ctr" defTabSz="685800">
              <a:spcAft>
                <a:spcPts val="750"/>
              </a:spcAft>
              <a:defRPr/>
            </a:pPr>
            <a:r>
              <a:rPr lang="uk-UA" sz="1350" b="1" kern="0" dirty="0">
                <a:solidFill>
                  <a:srgbClr val="FF0000"/>
                </a:solidFill>
                <a:latin typeface="Cambria"/>
                <a:ea typeface="Calibri"/>
                <a:cs typeface="Times New Roman"/>
              </a:rPr>
              <a:t>(3 критерії)</a:t>
            </a:r>
            <a:endParaRPr lang="ru-RU" sz="1350" b="1" kern="0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3090995">
            <a:off x="4330390" y="2748606"/>
            <a:ext cx="2749732" cy="1395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lnSpc>
                <a:spcPct val="80000"/>
              </a:lnSpc>
              <a:defRPr/>
            </a:pPr>
            <a:r>
              <a:rPr lang="ru-RU" sz="1350" b="1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libri"/>
                <a:cs typeface="Times New Roman"/>
              </a:rPr>
              <a:t>2.2. Застосування внутрішнього моніторингу, що передбачає систематичне відстеження та коригування результатів навчання кожного здобувача освіти</a:t>
            </a:r>
          </a:p>
          <a:p>
            <a:pPr algn="ctr" defTabSz="685800">
              <a:lnSpc>
                <a:spcPct val="80000"/>
              </a:lnSpc>
              <a:defRPr/>
            </a:pPr>
            <a:endParaRPr lang="ru-RU" sz="400" b="1" kern="0" dirty="0">
              <a:solidFill>
                <a:sysClr val="windowText" lastClr="000000"/>
              </a:solidFill>
              <a:latin typeface="Cambria" panose="02040503050406030204" pitchFamily="18" charset="0"/>
              <a:ea typeface="Calibri"/>
              <a:cs typeface="Times New Roman"/>
            </a:endParaRPr>
          </a:p>
          <a:p>
            <a:pPr algn="ctr" defTabSz="685800">
              <a:defRPr/>
            </a:pPr>
            <a:r>
              <a:rPr lang="ru-RU" sz="1350" b="1" kern="0" dirty="0">
                <a:solidFill>
                  <a:srgbClr val="FF0000"/>
                </a:solidFill>
                <a:latin typeface="Cambria" panose="02040503050406030204" pitchFamily="18" charset="0"/>
                <a:ea typeface="Calibri"/>
                <a:cs typeface="Times New Roman"/>
              </a:rPr>
              <a:t>(2 критерії)</a:t>
            </a:r>
            <a:r>
              <a:rPr lang="uk-UA" sz="1050" kern="0" dirty="0">
                <a:solidFill>
                  <a:srgbClr val="FF0000"/>
                </a:solidFill>
                <a:latin typeface="Cambria"/>
                <a:ea typeface="Calibri"/>
                <a:cs typeface="Times New Roman"/>
              </a:rPr>
              <a:t> </a:t>
            </a:r>
            <a:endParaRPr lang="ru-RU" sz="788" kern="0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415331" y="4460276"/>
            <a:ext cx="2601080" cy="1471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lnSpc>
                <a:spcPct val="80000"/>
              </a:lnSpc>
              <a:defRPr/>
            </a:pPr>
            <a:r>
              <a:rPr lang="ru-RU" sz="1350" b="1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libri"/>
                <a:cs typeface="Times New Roman"/>
              </a:rPr>
              <a:t>2.3. Спрямованість </a:t>
            </a:r>
          </a:p>
          <a:p>
            <a:pPr algn="ctr" defTabSz="685800">
              <a:lnSpc>
                <a:spcPct val="80000"/>
              </a:lnSpc>
              <a:defRPr/>
            </a:pPr>
            <a:r>
              <a:rPr lang="ru-RU" sz="1350" b="1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libri"/>
                <a:cs typeface="Times New Roman"/>
              </a:rPr>
              <a:t>системи оцінювання на </a:t>
            </a:r>
            <a:r>
              <a:rPr lang="uk-UA" sz="1350" b="1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libri"/>
                <a:cs typeface="Times New Roman"/>
              </a:rPr>
              <a:t>формування</a:t>
            </a:r>
            <a:r>
              <a:rPr lang="ru-RU" sz="1350" b="1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libri"/>
                <a:cs typeface="Times New Roman"/>
              </a:rPr>
              <a:t> у здобувачів освіти відповідальності за результати свого навчання, здатності до самооцінювання </a:t>
            </a:r>
          </a:p>
          <a:p>
            <a:pPr algn="ctr" defTabSz="685800">
              <a:lnSpc>
                <a:spcPct val="80000"/>
              </a:lnSpc>
              <a:defRPr/>
            </a:pPr>
            <a:endParaRPr lang="ru-RU" sz="400" b="1" kern="0" dirty="0">
              <a:solidFill>
                <a:sysClr val="windowText" lastClr="000000"/>
              </a:solidFill>
              <a:latin typeface="Cambria" panose="02040503050406030204" pitchFamily="18" charset="0"/>
              <a:ea typeface="Calibri"/>
              <a:cs typeface="Times New Roman"/>
            </a:endParaRPr>
          </a:p>
          <a:p>
            <a:pPr algn="ctr" defTabSz="685800">
              <a:lnSpc>
                <a:spcPct val="80000"/>
              </a:lnSpc>
              <a:defRPr/>
            </a:pPr>
            <a:r>
              <a:rPr lang="ru-RU" sz="1350" b="1" kern="0" dirty="0">
                <a:solidFill>
                  <a:srgbClr val="FF0000"/>
                </a:solidFill>
                <a:latin typeface="Cambria" panose="02040503050406030204" pitchFamily="18" charset="0"/>
                <a:ea typeface="Calibri"/>
                <a:cs typeface="Times New Roman"/>
              </a:rPr>
              <a:t>(2 критерії)</a:t>
            </a:r>
            <a:r>
              <a:rPr lang="uk-UA" sz="1200" kern="0" dirty="0">
                <a:solidFill>
                  <a:srgbClr val="FF0000"/>
                </a:solidFill>
                <a:latin typeface="Cambria"/>
                <a:ea typeface="Calibri"/>
                <a:cs typeface="Times New Roman"/>
              </a:rPr>
              <a:t> </a:t>
            </a:r>
            <a:endParaRPr lang="ru-RU" sz="788" kern="0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17" name="Заголовок 2"/>
          <p:cNvSpPr>
            <a:spLocks noGrp="1"/>
          </p:cNvSpPr>
          <p:nvPr>
            <p:ph type="title"/>
          </p:nvPr>
        </p:nvSpPr>
        <p:spPr>
          <a:xfrm>
            <a:off x="2077492" y="936756"/>
            <a:ext cx="5380074" cy="588260"/>
          </a:xfrm>
        </p:spPr>
        <p:txBody>
          <a:bodyPr>
            <a:normAutofit fontScale="90000"/>
          </a:bodyPr>
          <a:lstStyle/>
          <a:p>
            <a:pPr algn="ctr">
              <a:spcBef>
                <a:spcPts val="0"/>
              </a:spcBef>
            </a:pPr>
            <a:r>
              <a:rPr lang="ru-RU" sz="31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Як </a:t>
            </a:r>
            <a:r>
              <a:rPr lang="ru-RU" sz="3100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здійснювати</a:t>
            </a:r>
            <a:r>
              <a:rPr lang="ru-RU" sz="31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оцінювання/самооцінювання </a:t>
            </a:r>
            <a:br>
              <a:rPr lang="ru-RU" sz="22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2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напряму 2 «СИСТЕМА ОЦІНЮВАННЯ  </a:t>
            </a:r>
            <a:br>
              <a:rPr lang="ru-RU" sz="22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2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ЗДОБУВАЧІВ ОСВІТИ»</a:t>
            </a:r>
            <a:br>
              <a:rPr lang="ru-RU" sz="405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427499" y="2892882"/>
            <a:ext cx="906984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</a:p>
          <a:p>
            <a:pPr algn="ctr"/>
            <a:endParaRPr lang="uk-UA" sz="8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4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  <a:p>
            <a:pPr algn="ctr"/>
            <a:endParaRPr lang="uk-UA" sz="8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4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</a:p>
          <a:p>
            <a:pPr algn="ctr"/>
            <a:endParaRPr lang="uk-UA" sz="8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4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  <a:p>
            <a:pPr algn="ctr"/>
            <a:endParaRPr lang="uk-UA" sz="8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4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endParaRPr lang="uk-UA" sz="8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4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7075743" y="3077547"/>
            <a:ext cx="75214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</a:p>
          <a:p>
            <a:pPr algn="ctr"/>
            <a:r>
              <a:rPr lang="uk-UA" sz="24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  <a:p>
            <a:pPr algn="ctr"/>
            <a:r>
              <a:rPr lang="uk-UA" sz="24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  <a:p>
            <a:pPr algn="ctr"/>
            <a:r>
              <a:rPr lang="uk-UA" sz="24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</a:p>
          <a:p>
            <a:pPr algn="ctr"/>
            <a:r>
              <a:rPr lang="uk-UA" sz="24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  <a:p>
            <a:pPr algn="ctr"/>
            <a:r>
              <a:rPr lang="uk-UA" sz="24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</a:p>
          <a:p>
            <a:pPr algn="ctr"/>
            <a:r>
              <a:rPr lang="uk-UA" sz="24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" name="Объект 8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1207" y="32593"/>
            <a:ext cx="690294" cy="904163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Прямоугольник: Скругленные углы 82">
            <a:extLst>
              <a:ext uri="{FF2B5EF4-FFF2-40B4-BE49-F238E27FC236}">
                <a16:creationId xmlns:a16="http://schemas.microsoft.com/office/drawing/2014/main" id="{F7F9128D-E30C-4733-AE4B-3863B632AE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 flipV="1">
            <a:off x="3675582" y="2998855"/>
            <a:ext cx="2109698" cy="107279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rgbClr val="7CEFD8">
                  <a:alpha val="79000"/>
                </a:srgbClr>
              </a:gs>
              <a:gs pos="61000">
                <a:srgbClr val="6672E4">
                  <a:alpha val="84000"/>
                </a:srgbClr>
              </a:gs>
              <a:gs pos="98000">
                <a:srgbClr val="882BE5">
                  <a:alpha val="66000"/>
                </a:srgbClr>
              </a:gs>
            </a:gsLst>
            <a:lin ang="72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: Скругленные углы 82">
            <a:extLst>
              <a:ext uri="{FF2B5EF4-FFF2-40B4-BE49-F238E27FC236}">
                <a16:creationId xmlns:a16="http://schemas.microsoft.com/office/drawing/2014/main" id="{F7F9128D-E30C-4733-AE4B-3863B632AE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2585700" flipV="1">
            <a:off x="4635591" y="4459374"/>
            <a:ext cx="2026991" cy="98406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rgbClr val="7CEFD8">
                  <a:alpha val="79000"/>
                </a:srgbClr>
              </a:gs>
              <a:gs pos="61000">
                <a:srgbClr val="6672E4">
                  <a:alpha val="84000"/>
                </a:srgbClr>
              </a:gs>
              <a:gs pos="98000">
                <a:srgbClr val="882BE5">
                  <a:alpha val="66000"/>
                </a:srgbClr>
              </a:gs>
            </a:gsLst>
            <a:lin ang="72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: Скругленные углы 82">
            <a:extLst>
              <a:ext uri="{FF2B5EF4-FFF2-40B4-BE49-F238E27FC236}">
                <a16:creationId xmlns:a16="http://schemas.microsoft.com/office/drawing/2014/main" id="{F7F9128D-E30C-4733-AE4B-3863B632AE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9797087" flipV="1">
            <a:off x="2813345" y="4483338"/>
            <a:ext cx="1963612" cy="95324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rgbClr val="7CEFD8">
                  <a:alpha val="79000"/>
                </a:srgbClr>
              </a:gs>
              <a:gs pos="61000">
                <a:srgbClr val="6672E4">
                  <a:alpha val="84000"/>
                </a:srgbClr>
              </a:gs>
              <a:gs pos="98000">
                <a:srgbClr val="882BE5">
                  <a:alpha val="66000"/>
                </a:srgbClr>
              </a:gs>
            </a:gsLst>
            <a:lin ang="72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44067" y="3817766"/>
            <a:ext cx="290043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b="1" dirty="0">
                <a:ln w="1905"/>
                <a:solidFill>
                  <a:srgbClr val="9900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anose="02040503050406030204" pitchFamily="18" charset="0"/>
                <a:cs typeface="Arial" pitchFamily="34" charset="0"/>
              </a:rPr>
              <a:t>АБО</a:t>
            </a:r>
            <a:endParaRPr lang="ru-RU" sz="2700" dirty="0">
              <a:solidFill>
                <a:srgbClr val="990099"/>
              </a:solidFill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9DE6A47E-C4CC-416D-9C28-3273394521C8}"/>
              </a:ext>
            </a:extLst>
          </p:cNvPr>
          <p:cNvSpPr/>
          <p:nvPr/>
        </p:nvSpPr>
        <p:spPr>
          <a:xfrm>
            <a:off x="5649086" y="6059175"/>
            <a:ext cx="2679067" cy="44691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r" rtl="0">
              <a:lnSpc>
                <a:spcPct val="80000"/>
              </a:lnSpc>
            </a:pPr>
            <a:r>
              <a:rPr lang="uk-UA" sz="1200" b="1" i="1" dirty="0">
                <a:solidFill>
                  <a:srgbClr val="FF0000"/>
                </a:solidFill>
                <a:latin typeface="+mj-lt"/>
                <a:cs typeface="Segoe UI" panose="020B0502040204020203" pitchFamily="34" charset="0"/>
              </a:rPr>
              <a:t>Вимога / правило</a:t>
            </a:r>
            <a:r>
              <a:rPr lang="uk-UA" sz="1200" i="1" dirty="0">
                <a:solidFill>
                  <a:srgbClr val="002060"/>
                </a:solidFill>
                <a:latin typeface="+mj-lt"/>
                <a:cs typeface="Segoe UI" panose="020B0502040204020203" pitchFamily="34" charset="0"/>
              </a:rPr>
              <a:t> – настанова, порада щодо забезпечення якості освітньої діяльності та якості освіти</a:t>
            </a:r>
            <a:endParaRPr lang="ru-RU" sz="1200" i="1" dirty="0">
              <a:solidFill>
                <a:srgbClr val="002060"/>
              </a:solidFill>
              <a:latin typeface="+mj-lt"/>
              <a:cs typeface="Segoe UI" panose="020B0502040204020203" pitchFamily="34" charset="0"/>
            </a:endParaRPr>
          </a:p>
        </p:txBody>
      </p:sp>
      <p:pic>
        <p:nvPicPr>
          <p:cNvPr id="33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21569" y="97354"/>
            <a:ext cx="2310007" cy="601991"/>
          </a:xfrm>
          <a:prstGeom prst="rect">
            <a:avLst/>
          </a:prstGeom>
          <a:ln w="12700">
            <a:miter lim="400000"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41054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EE6967-D651-4221-A27E-7DE5C3D571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8674" y="368359"/>
            <a:ext cx="7886700" cy="549274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Пропозиції</a:t>
            </a:r>
            <a:r>
              <a:rPr lang="uk-UA" dirty="0"/>
              <a:t> </a:t>
            </a:r>
            <a:br>
              <a:rPr lang="uk-UA" dirty="0"/>
            </a:br>
            <a:endParaRPr lang="uk-UA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91F34E-3543-47C7-BD95-C79EC541CC28}"/>
              </a:ext>
            </a:extLst>
          </p:cNvPr>
          <p:cNvSpPr txBox="1"/>
          <p:nvPr/>
        </p:nvSpPr>
        <p:spPr>
          <a:xfrm>
            <a:off x="828674" y="917633"/>
            <a:ext cx="8158164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Повторно опрацювати вимоги Державних стандартів  щодо формування ключових 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компетентностей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учнів з навчальних дисциплін.                     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Педпрацівники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Пройти онлайн-курси /тренінги  з теми «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Компетентнісний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підхід у  навчанні» , «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Самооцінювання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 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взаємооцінювання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школі» 		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Педпрацівники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2024-2025 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н.р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провести  засідання педагогічної ради  на тему «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Компетентнісний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урок –що це?» 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		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Адміністрація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Розглянути питання розвитку ключових компетенцій  на засіданнях методичних об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єднань.		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Голови МО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засіданнях методичної ради   обговорити  питання  формувального оцінювання  в базовій  школі.	     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ЗДНВР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Використовувати у закладі освіти методики 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самооцінювання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взаємооцінювання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учнів. 								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Педпрацівники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uk-UA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327364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357508" y="1217241"/>
            <a:ext cx="8322666" cy="3394515"/>
          </a:xfrm>
          <a:prstGeom prst="rect">
            <a:avLst/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30250" indent="-285750" algn="l">
              <a:buFont typeface="Arial" panose="020B0604020202020204" pitchFamily="34" charset="0"/>
              <a:buChar char="•"/>
            </a:pPr>
            <a:r>
              <a:rPr lang="hu-H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Aharoni" panose="02010803020104030203" pitchFamily="2" charset="-79"/>
              </a:rPr>
              <a:t>https://evalued.sqe.gov.ua/a01RecPage/DynamicRecPage?pid=759008&amp;source=school&amp;go2pid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cs typeface="Aharoni" panose="02010803020104030203" pitchFamily="2" charset="-79"/>
            </a:endParaRPr>
          </a:p>
          <a:p>
            <a:pPr marL="730250" indent="-285750" algn="l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Aharoni" panose="02010803020104030203" pitchFamily="2" charset="-79"/>
              </a:rPr>
              <a:t>МАТЕРІАЛИ </a:t>
            </a:r>
            <a:r>
              <a:rPr lang="uk-UA" sz="24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Олени ОВАДЮК, </a:t>
            </a:r>
            <a:r>
              <a:rPr lang="uk-UA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головного спеціаліста відділу інституційного аудиту управління Державної служби якості освіти у Рівненській області</a:t>
            </a:r>
          </a:p>
          <a:p>
            <a:pPr marL="730250" indent="-285750" algn="l">
              <a:buFont typeface="Arial" panose="020B0604020202020204" pitchFamily="34" charset="0"/>
              <a:buChar char="•"/>
            </a:pPr>
            <a:r>
              <a:rPr lang="uk-UA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АБЕТКА ДИРЕКТОРА</a:t>
            </a:r>
          </a:p>
          <a:p>
            <a:pPr marL="730250" indent="-285750" algn="l">
              <a:buFont typeface="Arial" panose="020B0604020202020204" pitchFamily="34" charset="0"/>
              <a:buChar char="•"/>
            </a:pPr>
            <a:endParaRPr lang="uk-UA" sz="1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30250" indent="-285750" algn="l">
              <a:buFont typeface="Arial" panose="020B0604020202020204" pitchFamily="34" charset="0"/>
              <a:buChar char="•"/>
            </a:pPr>
            <a:endParaRPr lang="uk-UA" sz="1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30250" indent="-285750" algn="l">
              <a:buFont typeface="Arial" panose="020B0604020202020204" pitchFamily="34" charset="0"/>
              <a:buChar char="•"/>
            </a:pPr>
            <a:endParaRPr lang="uk-UA" sz="1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218952" y="198077"/>
            <a:ext cx="6697974" cy="67247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ru-RU" sz="66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/>
                <a:cs typeface="Aharoni" panose="02010803020104030203" pitchFamily="2" charset="-79"/>
              </a:rPr>
              <a:t>Джерела</a:t>
            </a:r>
            <a:r>
              <a:rPr lang="ru-RU" sz="6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/>
                <a:cs typeface="Aharoni" panose="02010803020104030203" pitchFamily="2" charset="-79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2715930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3960334" y="2263201"/>
            <a:ext cx="4828976" cy="1359793"/>
            <a:chOff x="313176" y="67989"/>
            <a:chExt cx="4828976" cy="1359793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313176" y="67989"/>
              <a:ext cx="4828976" cy="1359793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TextBox 14"/>
            <p:cNvSpPr txBox="1"/>
            <p:nvPr/>
          </p:nvSpPr>
          <p:spPr>
            <a:xfrm>
              <a:off x="313176" y="67989"/>
              <a:ext cx="4354723" cy="13597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lvl="0" algn="l" defTabSz="933450">
                <a:lnSpc>
                  <a:spcPct val="8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000" kern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Здобувачі освіти отримують від педагогічних працівників інформацію про критерії, правила та процедури оцінювання навчальних досягнень</a:t>
              </a:r>
              <a:endParaRPr lang="ru-RU" sz="2000" kern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3960334" y="3690984"/>
            <a:ext cx="4224140" cy="1359793"/>
            <a:chOff x="313176" y="1495772"/>
            <a:chExt cx="4828976" cy="1359793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313176" y="1495772"/>
              <a:ext cx="4828976" cy="1359793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TextBox 12"/>
            <p:cNvSpPr txBox="1"/>
            <p:nvPr/>
          </p:nvSpPr>
          <p:spPr>
            <a:xfrm>
              <a:off x="313176" y="1495772"/>
              <a:ext cx="4828976" cy="13597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lvl="0" algn="l" defTabSz="933450">
                <a:lnSpc>
                  <a:spcPct val="8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000" kern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Система оцінювання в закладі освіти сприяє реалізації компетентнісного підходу</a:t>
              </a:r>
              <a:endParaRPr lang="ru-RU" sz="2000" kern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3960334" y="4939306"/>
            <a:ext cx="4224140" cy="976227"/>
            <a:chOff x="313176" y="2744094"/>
            <a:chExt cx="4828976" cy="1539254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313176" y="2923555"/>
              <a:ext cx="4828976" cy="1359793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TextBox 10"/>
            <p:cNvSpPr txBox="1"/>
            <p:nvPr/>
          </p:nvSpPr>
          <p:spPr>
            <a:xfrm>
              <a:off x="313176" y="2744094"/>
              <a:ext cx="4828976" cy="13597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lvl="0" algn="l" defTabSz="933450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uk-UA" sz="2000" kern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Здобувачі освіти вважають </a:t>
              </a:r>
            </a:p>
            <a:p>
              <a:pPr lvl="0" algn="l" defTabSz="933450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uk-UA" sz="2000" kern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оцінювання результатів навчання </a:t>
              </a:r>
            </a:p>
            <a:p>
              <a:pPr lvl="0" algn="l" defTabSz="933450">
                <a:lnSpc>
                  <a:spcPct val="8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000" kern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справедливим і об'єктивним </a:t>
              </a:r>
              <a:endParaRPr lang="ru-RU" sz="2000" kern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760" y="2329724"/>
            <a:ext cx="2459874" cy="3481416"/>
          </a:xfrm>
          <a:prstGeom prst="rect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</p:pic>
      <p:sp>
        <p:nvSpPr>
          <p:cNvPr id="17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1503" y="2374473"/>
            <a:ext cx="479739" cy="462732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8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1506" y="5012962"/>
            <a:ext cx="479738" cy="456345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9" name="Овал 26">
            <a:extLst>
              <a:ext uri="{FF2B5EF4-FFF2-40B4-BE49-F238E27FC236}">
                <a16:creationId xmlns:a16="http://schemas.microsoft.com/office/drawing/2014/main" id="{BAB1D2D2-1913-4FAF-8141-A2217D47D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1505" y="3773549"/>
            <a:ext cx="479738" cy="456345"/>
          </a:xfrm>
          <a:prstGeom prst="ellipse">
            <a:avLst/>
          </a:prstGeom>
          <a:gradFill>
            <a:gsLst>
              <a:gs pos="0">
                <a:srgbClr val="7CEFD8"/>
              </a:gs>
              <a:gs pos="50000">
                <a:srgbClr val="6672E4"/>
              </a:gs>
              <a:gs pos="100000">
                <a:srgbClr val="882BE5"/>
              </a:gs>
            </a:gsLst>
            <a:lin ang="780000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85599" y="567397"/>
            <a:ext cx="634097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Вимога/правило 2.1.</a:t>
            </a:r>
          </a:p>
          <a:p>
            <a:pPr algn="ctr"/>
            <a:r>
              <a:rPr lang="uk-UA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НАЯВНІСТЬ ВІДКРИТОЇ, ПРОЗОРОЇ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uk-UA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І ЗРОЗУМІЛОЇ ДЛЯ ЗДОБУВАЧІВ ОСВІТИ СИСТЕМИ ОЦІНЮВАННЯ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uk-UA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ЇХ НАВЧАЛЬНИХ ДОСЯГНЕНЬ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332270" y="3851027"/>
            <a:ext cx="5982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4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2.1.2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332270" y="2451950"/>
            <a:ext cx="5982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4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2.1.1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325195" y="5084052"/>
            <a:ext cx="5982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4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2.1.3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73564" y="2263201"/>
            <a:ext cx="48711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  <a:p>
            <a:pPr algn="ctr"/>
            <a:r>
              <a:rPr lang="uk-UA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  <a:p>
            <a:pPr algn="ctr"/>
            <a:r>
              <a:rPr lang="uk-UA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  <a:p>
            <a:pPr algn="ctr"/>
            <a:r>
              <a:rPr lang="uk-UA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</a:p>
          <a:p>
            <a:pPr algn="ctr"/>
            <a:r>
              <a:rPr lang="uk-UA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</a:p>
          <a:p>
            <a:pPr algn="ctr"/>
            <a:r>
              <a:rPr lang="uk-UA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  <a:p>
            <a:pPr algn="ctr"/>
            <a:r>
              <a:rPr lang="uk-UA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</a:p>
          <a:p>
            <a:pPr algn="ctr"/>
            <a:r>
              <a:rPr lang="uk-UA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9DE6A47E-C4CC-416D-9C28-3273394521C8}"/>
              </a:ext>
            </a:extLst>
          </p:cNvPr>
          <p:cNvSpPr/>
          <p:nvPr/>
        </p:nvSpPr>
        <p:spPr>
          <a:xfrm>
            <a:off x="5838052" y="6218512"/>
            <a:ext cx="2679067" cy="29918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r" rtl="0">
              <a:lnSpc>
                <a:spcPct val="80000"/>
              </a:lnSpc>
            </a:pPr>
            <a:r>
              <a:rPr lang="uk-UA" sz="1200" b="1" i="1" dirty="0">
                <a:solidFill>
                  <a:srgbClr val="FF0000"/>
                </a:solidFill>
                <a:latin typeface="+mj-lt"/>
                <a:cs typeface="Segoe UI" panose="020B0502040204020203" pitchFamily="34" charset="0"/>
              </a:rPr>
              <a:t>Критерій</a:t>
            </a:r>
            <a:r>
              <a:rPr lang="uk-UA" sz="1200" i="1" dirty="0">
                <a:solidFill>
                  <a:srgbClr val="002060"/>
                </a:solidFill>
                <a:latin typeface="+mj-lt"/>
                <a:cs typeface="Segoe UI" panose="020B0502040204020203" pitchFamily="34" charset="0"/>
              </a:rPr>
              <a:t> – мірило для оцінювання окремих компонентів</a:t>
            </a:r>
            <a:endParaRPr lang="ru-RU" sz="1200" i="1" dirty="0">
              <a:solidFill>
                <a:srgbClr val="002060"/>
              </a:solidFill>
              <a:latin typeface="+mj-lt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19768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7E0DA5-F4E3-415D-810E-FC11150AF7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Завантажені   формуляри</a:t>
            </a:r>
          </a:p>
        </p:txBody>
      </p:sp>
      <p:graphicFrame>
        <p:nvGraphicFramePr>
          <p:cNvPr id="4" name="Місце для вмісту 3">
            <a:extLst>
              <a:ext uri="{FF2B5EF4-FFF2-40B4-BE49-F238E27FC236}">
                <a16:creationId xmlns:a16="http://schemas.microsoft.com/office/drawing/2014/main" id="{8282C86C-1725-4110-A5A5-0E28D16D2EC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7676285"/>
              </p:ext>
            </p:extLst>
          </p:nvPr>
        </p:nvGraphicFramePr>
        <p:xfrm>
          <a:off x="291548" y="1690689"/>
          <a:ext cx="8494644" cy="41589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22219">
                  <a:extLst>
                    <a:ext uri="{9D8B030D-6E8A-4147-A177-3AD203B41FA5}">
                      <a16:colId xmlns:a16="http://schemas.microsoft.com/office/drawing/2014/main" val="449478806"/>
                    </a:ext>
                  </a:extLst>
                </a:gridCol>
                <a:gridCol w="1875096">
                  <a:extLst>
                    <a:ext uri="{9D8B030D-6E8A-4147-A177-3AD203B41FA5}">
                      <a16:colId xmlns:a16="http://schemas.microsoft.com/office/drawing/2014/main" val="314499072"/>
                    </a:ext>
                  </a:extLst>
                </a:gridCol>
                <a:gridCol w="477298">
                  <a:extLst>
                    <a:ext uri="{9D8B030D-6E8A-4147-A177-3AD203B41FA5}">
                      <a16:colId xmlns:a16="http://schemas.microsoft.com/office/drawing/2014/main" val="3049266094"/>
                    </a:ext>
                  </a:extLst>
                </a:gridCol>
                <a:gridCol w="1215972">
                  <a:extLst>
                    <a:ext uri="{9D8B030D-6E8A-4147-A177-3AD203B41FA5}">
                      <a16:colId xmlns:a16="http://schemas.microsoft.com/office/drawing/2014/main" val="1443134756"/>
                    </a:ext>
                  </a:extLst>
                </a:gridCol>
                <a:gridCol w="46863">
                  <a:extLst>
                    <a:ext uri="{9D8B030D-6E8A-4147-A177-3AD203B41FA5}">
                      <a16:colId xmlns:a16="http://schemas.microsoft.com/office/drawing/2014/main" val="3640823301"/>
                    </a:ext>
                  </a:extLst>
                </a:gridCol>
                <a:gridCol w="847238">
                  <a:extLst>
                    <a:ext uri="{9D8B030D-6E8A-4147-A177-3AD203B41FA5}">
                      <a16:colId xmlns:a16="http://schemas.microsoft.com/office/drawing/2014/main" val="255464191"/>
                    </a:ext>
                  </a:extLst>
                </a:gridCol>
                <a:gridCol w="193192">
                  <a:extLst>
                    <a:ext uri="{9D8B030D-6E8A-4147-A177-3AD203B41FA5}">
                      <a16:colId xmlns:a16="http://schemas.microsoft.com/office/drawing/2014/main" val="91443924"/>
                    </a:ext>
                  </a:extLst>
                </a:gridCol>
                <a:gridCol w="852316">
                  <a:extLst>
                    <a:ext uri="{9D8B030D-6E8A-4147-A177-3AD203B41FA5}">
                      <a16:colId xmlns:a16="http://schemas.microsoft.com/office/drawing/2014/main" val="3828628468"/>
                    </a:ext>
                  </a:extLst>
                </a:gridCol>
                <a:gridCol w="125008">
                  <a:extLst>
                    <a:ext uri="{9D8B030D-6E8A-4147-A177-3AD203B41FA5}">
                      <a16:colId xmlns:a16="http://schemas.microsoft.com/office/drawing/2014/main" val="3456671839"/>
                    </a:ext>
                  </a:extLst>
                </a:gridCol>
                <a:gridCol w="939442">
                  <a:extLst>
                    <a:ext uri="{9D8B030D-6E8A-4147-A177-3AD203B41FA5}">
                      <a16:colId xmlns:a16="http://schemas.microsoft.com/office/drawing/2014/main" val="1553229230"/>
                    </a:ext>
                  </a:extLst>
                </a:gridCol>
              </a:tblGrid>
              <a:tr h="328785">
                <a:tc gridSpan="5">
                  <a:txBody>
                    <a:bodyPr/>
                    <a:lstStyle/>
                    <a:p>
                      <a:pPr algn="l" rtl="0" fontAlgn="t"/>
                      <a:r>
                        <a:rPr lang="uk-UA" sz="2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 форми</a:t>
                      </a:r>
                      <a:endParaRPr lang="uk-UA" sz="2400" b="1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rtl="0" fontAlgn="t"/>
                      <a:r>
                        <a:rPr lang="uk-UA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Завантажено</a:t>
                      </a:r>
                      <a:endParaRPr lang="uk-UA" sz="2000" b="1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rtl="0" fontAlgn="t"/>
                      <a:r>
                        <a:rPr lang="uk-UA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Розпочато</a:t>
                      </a:r>
                      <a:endParaRPr lang="uk-UA" sz="2000" b="1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Заповнено</a:t>
                      </a:r>
                      <a:endParaRPr lang="uk-UA" sz="2000" b="1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754992329"/>
                  </a:ext>
                </a:extLst>
              </a:tr>
              <a:tr h="328785">
                <a:tc gridSpan="5">
                  <a:txBody>
                    <a:bodyPr/>
                    <a:lstStyle/>
                    <a:p>
                      <a:pPr algn="l" rtl="0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А. </a:t>
                      </a:r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Напрям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 і 3.  </a:t>
                      </a:r>
                      <a:r>
                        <a:rPr lang="ru-RU" sz="1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Спостереження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 </a:t>
                      </a:r>
                      <a:r>
                        <a:rPr lang="ru-RU" sz="1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проведенням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навчального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заняття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05442684"/>
                  </a:ext>
                </a:extLst>
              </a:tr>
              <a:tr h="328785">
                <a:tc gridSpan="5">
                  <a:txBody>
                    <a:bodyPr/>
                    <a:lstStyle/>
                    <a:p>
                      <a:pPr algn="l" rtl="0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А. </a:t>
                      </a:r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Напрям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 і 3. 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Анкета для </a:t>
                      </a:r>
                      <a:r>
                        <a:rPr lang="ru-RU" sz="1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батьків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84964217"/>
                  </a:ext>
                </a:extLst>
              </a:tr>
              <a:tr h="411686">
                <a:tc gridSpan="5">
                  <a:txBody>
                    <a:bodyPr/>
                    <a:lstStyle/>
                    <a:p>
                      <a:pPr algn="l" rtl="0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А. </a:t>
                      </a:r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Напрям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 і 3. 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Анкета для </a:t>
                      </a:r>
                      <a:r>
                        <a:rPr lang="ru-RU" sz="1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педагогічних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працівників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1030774"/>
                  </a:ext>
                </a:extLst>
              </a:tr>
              <a:tr h="328785">
                <a:tc gridSpan="5">
                  <a:txBody>
                    <a:bodyPr/>
                    <a:lstStyle/>
                    <a:p>
                      <a:pPr algn="l" rtl="0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А. </a:t>
                      </a:r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Напрям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 і 3. 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Анкета для </a:t>
                      </a:r>
                      <a:r>
                        <a:rPr lang="ru-RU" sz="1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учня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1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учениці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ru-RU" sz="1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віком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 </a:t>
                      </a:r>
                      <a:r>
                        <a:rPr lang="ru-RU" sz="1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років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і </a:t>
                      </a:r>
                      <a:r>
                        <a:rPr lang="ru-RU" sz="1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старші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41765135"/>
                  </a:ext>
                </a:extLst>
              </a:tr>
              <a:tr h="577122">
                <a:tc gridSpan="5">
                  <a:txBody>
                    <a:bodyPr/>
                    <a:lstStyle/>
                    <a:p>
                      <a:pPr algn="l" rtl="0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Н.2,3.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Опитувальник заступника </a:t>
                      </a:r>
                      <a:r>
                        <a:rPr lang="ru-RU" sz="1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керівника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1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керівника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ЗО, де </a:t>
                      </a:r>
                      <a:r>
                        <a:rPr lang="ru-RU" sz="1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відсутня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посада заступника/</a:t>
                      </a:r>
                      <a:r>
                        <a:rPr lang="ru-RU" sz="1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завідувача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філії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2459988"/>
                  </a:ext>
                </a:extLst>
              </a:tr>
              <a:tr h="328785">
                <a:tc gridSpan="5">
                  <a:txBody>
                    <a:bodyPr/>
                    <a:lstStyle/>
                    <a:p>
                      <a:pPr algn="l" rtl="0" fontAlgn="ctr"/>
                      <a:r>
                        <a:rPr lang="ru-RU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Напрям</a:t>
                      </a:r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 і 3. 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Форма </a:t>
                      </a:r>
                      <a:r>
                        <a:rPr lang="ru-RU" sz="1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вивчення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документації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18944917"/>
                  </a:ext>
                </a:extLst>
              </a:tr>
              <a:tr h="328785"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uk-UA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4014970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59604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B516ED-DF33-4F03-8153-38E402472A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Спостереження за навчальними заняттями</a:t>
            </a:r>
          </a:p>
        </p:txBody>
      </p:sp>
      <p:graphicFrame>
        <p:nvGraphicFramePr>
          <p:cNvPr id="4" name="Місце для вмісту 3">
            <a:extLst>
              <a:ext uri="{FF2B5EF4-FFF2-40B4-BE49-F238E27FC236}">
                <a16:creationId xmlns:a16="http://schemas.microsoft.com/office/drawing/2014/main" id="{461A1A6F-20F6-4A3A-BE41-28D93923A41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2674022"/>
              </p:ext>
            </p:extLst>
          </p:nvPr>
        </p:nvGraphicFramePr>
        <p:xfrm>
          <a:off x="5406888" y="1849071"/>
          <a:ext cx="3525077" cy="483783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11020">
                  <a:extLst>
                    <a:ext uri="{9D8B030D-6E8A-4147-A177-3AD203B41FA5}">
                      <a16:colId xmlns:a16="http://schemas.microsoft.com/office/drawing/2014/main" val="1451977877"/>
                    </a:ext>
                  </a:extLst>
                </a:gridCol>
                <a:gridCol w="1214057">
                  <a:extLst>
                    <a:ext uri="{9D8B030D-6E8A-4147-A177-3AD203B41FA5}">
                      <a16:colId xmlns:a16="http://schemas.microsoft.com/office/drawing/2014/main" val="3898335507"/>
                    </a:ext>
                  </a:extLst>
                </a:gridCol>
              </a:tblGrid>
              <a:tr h="543317"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класах</a:t>
                      </a:r>
                      <a:endParaRPr lang="uk-UA" sz="20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</a:t>
                      </a:r>
                      <a:endParaRPr lang="uk-UA" sz="20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786747568"/>
                  </a:ext>
                </a:extLst>
              </a:tr>
              <a:tr h="543317"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1 - 4</a:t>
                      </a:r>
                      <a:endParaRPr lang="uk-UA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uk-UA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765482636"/>
                  </a:ext>
                </a:extLst>
              </a:tr>
              <a:tr h="543317"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uk-UA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uk-UA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4042662980"/>
                  </a:ext>
                </a:extLst>
              </a:tr>
              <a:tr h="543317"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uk-UA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uk-UA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74544625"/>
                  </a:ext>
                </a:extLst>
              </a:tr>
              <a:tr h="543317"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uk-UA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uk-UA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308342459"/>
                  </a:ext>
                </a:extLst>
              </a:tr>
              <a:tr h="543317"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uk-UA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uk-UA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978235472"/>
                  </a:ext>
                </a:extLst>
              </a:tr>
              <a:tr h="543317"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uk-UA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uk-UA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978049100"/>
                  </a:ext>
                </a:extLst>
              </a:tr>
              <a:tr h="543317"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uk-UA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uk-UA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964019630"/>
                  </a:ext>
                </a:extLst>
              </a:tr>
              <a:tr h="491297"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uk-UA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uk-UA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773955375"/>
                  </a:ext>
                </a:extLst>
              </a:tr>
            </a:tbl>
          </a:graphicData>
        </a:graphic>
      </p:graphicFrame>
      <p:graphicFrame>
        <p:nvGraphicFramePr>
          <p:cNvPr id="5" name="Таблиця 4">
            <a:extLst>
              <a:ext uri="{FF2B5EF4-FFF2-40B4-BE49-F238E27FC236}">
                <a16:creationId xmlns:a16="http://schemas.microsoft.com/office/drawing/2014/main" id="{C879EAF1-4623-4045-9739-81132939EB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3358473"/>
              </p:ext>
            </p:extLst>
          </p:nvPr>
        </p:nvGraphicFramePr>
        <p:xfrm>
          <a:off x="347455" y="1849070"/>
          <a:ext cx="4711976" cy="483783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19688">
                  <a:extLst>
                    <a:ext uri="{9D8B030D-6E8A-4147-A177-3AD203B41FA5}">
                      <a16:colId xmlns:a16="http://schemas.microsoft.com/office/drawing/2014/main" val="2846482465"/>
                    </a:ext>
                  </a:extLst>
                </a:gridCol>
                <a:gridCol w="1292288">
                  <a:extLst>
                    <a:ext uri="{9D8B030D-6E8A-4147-A177-3AD203B41FA5}">
                      <a16:colId xmlns:a16="http://schemas.microsoft.com/office/drawing/2014/main" val="1945211767"/>
                    </a:ext>
                  </a:extLst>
                </a:gridCol>
              </a:tblGrid>
              <a:tr h="300337"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2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предметах</a:t>
                      </a:r>
                      <a:endParaRPr lang="uk-UA" sz="24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2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</a:t>
                      </a:r>
                      <a:endParaRPr lang="uk-UA" sz="24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346598948"/>
                  </a:ext>
                </a:extLst>
              </a:tr>
              <a:tr h="300337"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біологія/біологія і екологія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481966691"/>
                  </a:ext>
                </a:extLst>
              </a:tr>
              <a:tr h="300337"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географія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352769810"/>
                  </a:ext>
                </a:extLst>
              </a:tr>
              <a:tr h="300337"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зарубіжна література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592402399"/>
                  </a:ext>
                </a:extLst>
              </a:tr>
              <a:tr h="300337"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іноземні мови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571305103"/>
                  </a:ext>
                </a:extLst>
              </a:tr>
              <a:tr h="300337"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інформатика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807682082"/>
                  </a:ext>
                </a:extLst>
              </a:tr>
              <a:tr h="300337"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інше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551646429"/>
                  </a:ext>
                </a:extLst>
              </a:tr>
              <a:tr h="300337"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історія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776439245"/>
                  </a:ext>
                </a:extLst>
              </a:tr>
              <a:tr h="300337"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математика/алгебра/геометрія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737614643"/>
                  </a:ext>
                </a:extLst>
              </a:tr>
              <a:tr h="300337"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мистецтво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644525292"/>
                  </a:ext>
                </a:extLst>
              </a:tr>
              <a:tr h="300337"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трудове навчання/технології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844979669"/>
                  </a:ext>
                </a:extLst>
              </a:tr>
              <a:tr h="300337"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українська мова та література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345609299"/>
                  </a:ext>
                </a:extLst>
              </a:tr>
              <a:tr h="30033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фізика/астрономія/фізика і астрономія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649631419"/>
                  </a:ext>
                </a:extLst>
              </a:tr>
              <a:tr h="300337"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фізична культура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458120306"/>
                  </a:ext>
                </a:extLst>
              </a:tr>
              <a:tr h="300337">
                <a:tc>
                  <a:txBody>
                    <a:bodyPr/>
                    <a:lstStyle/>
                    <a:p>
                      <a:pPr algn="l" rtl="0" fontAlgn="t"/>
                      <a:r>
                        <a:rPr lang="uk-UA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хімія</a:t>
                      </a:r>
                      <a:endParaRPr lang="uk-UA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uk-UA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708807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944408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|0.9|0.8|0.9|0.8|0.9|0.9|0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8|0.9|0.8|0.4|0.8|0.3|0.9|0.4|0.9|0.4|0.8|0.5|0.8|0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8|0.9|0.8|0.4|0.8|0.3|0.9|0.4|0.9|0.4|0.8|0.5|0.8|0.4"/>
</p:tagLst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394C1203AEB70140AB000814FB9FAF8A" ma:contentTypeVersion="12" ma:contentTypeDescription="Створення нового документа." ma:contentTypeScope="" ma:versionID="5729c1b8b4e619928a7b87f8b4d409b9">
  <xsd:schema xmlns:xsd="http://www.w3.org/2001/XMLSchema" xmlns:xs="http://www.w3.org/2001/XMLSchema" xmlns:p="http://schemas.microsoft.com/office/2006/metadata/properties" xmlns:ns2="047194ae-67a8-4747-a031-f9839f483239" xmlns:ns3="5d1fa8d4-afb1-4fe3-bd1c-b5071176f0aa" targetNamespace="http://schemas.microsoft.com/office/2006/metadata/properties" ma:root="true" ma:fieldsID="df1362542151286506ff0e6ff7c41fae" ns2:_="" ns3:_="">
    <xsd:import namespace="047194ae-67a8-4747-a031-f9839f483239"/>
    <xsd:import namespace="5d1fa8d4-afb1-4fe3-bd1c-b5071176f0a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7194ae-67a8-4747-a031-f9839f48323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1fa8d4-afb1-4fe3-bd1c-b5071176f0a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Спільний доступ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Відомості про тих, хто має доступ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вмісту"/>
        <xsd:element ref="dc:title" minOccurs="0" maxOccurs="1" ma:index="4" ma:displayName="Заголовок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676E01F-A418-4282-A80A-9204878A2F34}">
  <ds:schemaRefs>
    <ds:schemaRef ds:uri="http://purl.org/dc/terms/"/>
    <ds:schemaRef ds:uri="http://schemas.microsoft.com/office/infopath/2007/PartnerControls"/>
    <ds:schemaRef ds:uri="5d1fa8d4-afb1-4fe3-bd1c-b5071176f0aa"/>
    <ds:schemaRef ds:uri="047194ae-67a8-4747-a031-f9839f483239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dcmitype/"/>
    <ds:schemaRef ds:uri="http://schemas.openxmlformats.org/package/2006/metadata/core-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FB45451D-74BD-4D0D-B27F-7C6D38216C6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47194ae-67a8-4747-a031-f9839f483239"/>
    <ds:schemaRef ds:uri="5d1fa8d4-afb1-4fe3-bd1c-b5071176f0a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223567F-229A-46CE-86A7-8994432BEF2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7298</TotalTime>
  <Words>4753</Words>
  <Application>Microsoft Office PowerPoint</Application>
  <PresentationFormat>Екран (4:3)</PresentationFormat>
  <Paragraphs>1038</Paragraphs>
  <Slides>61</Slides>
  <Notes>1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слайдів</vt:lpstr>
      </vt:variant>
      <vt:variant>
        <vt:i4>61</vt:i4>
      </vt:variant>
    </vt:vector>
  </HeadingPairs>
  <TitlesOfParts>
    <vt:vector size="71" baseType="lpstr">
      <vt:lpstr>Arial</vt:lpstr>
      <vt:lpstr>Calibri</vt:lpstr>
      <vt:lpstr>Calibri Light</vt:lpstr>
      <vt:lpstr>Cambria</vt:lpstr>
      <vt:lpstr>Segoe UI</vt:lpstr>
      <vt:lpstr>Tahoma</vt:lpstr>
      <vt:lpstr>Times New Roman</vt:lpstr>
      <vt:lpstr>Wingdings</vt:lpstr>
      <vt:lpstr>Office Theme</vt:lpstr>
      <vt:lpstr>Тема Office</vt:lpstr>
      <vt:lpstr>   РЕЗУЛЬТАТИ   САМООЦІНЮВАННЯ НАПРЯМКУ  СИСТЕМА ОЦІНЮВАННЯ ЗДОБУВАЧІВ ОСВІТИ  В ЧЕПІВСЬКОМУ ЗЗСО І-ІІІ СТУПЕНІВ  2024 р</vt:lpstr>
      <vt:lpstr>Ключові питання</vt:lpstr>
      <vt:lpstr>Презентація PowerPoint</vt:lpstr>
      <vt:lpstr>Презентація PowerPoint</vt:lpstr>
      <vt:lpstr>Презентація PowerPoint</vt:lpstr>
      <vt:lpstr>Як здійснювати оцінювання/самооцінювання  напряму 2 «СИСТЕМА ОЦІНЮВАННЯ   ЗДОБУВАЧІВ ОСВІТИ» </vt:lpstr>
      <vt:lpstr>Презентація PowerPoint</vt:lpstr>
      <vt:lpstr>Завантажені   формуляри</vt:lpstr>
      <vt:lpstr>Спостереження за навчальними заняттями</vt:lpstr>
      <vt:lpstr>Результати  вимог у травні</vt:lpstr>
      <vt:lpstr>Презентація PowerPoint</vt:lpstr>
      <vt:lpstr>Презентація PowerPoint</vt:lpstr>
      <vt:lpstr>2.1.1. Здобувачі освіти отримують від педагогічних працівників інформацію про критерії, правила та процедури оцінювання навчальних досягнень (травень) </vt:lpstr>
      <vt:lpstr>2.1.2. Система оцінювання в закладі освіти сприяє реалізації компетентнісного підходу(травень) </vt:lpstr>
      <vt:lpstr>2.1.3. Здобувачі освіти вважають оцінювання результатів навчання справедливим і об'єктивним  </vt:lpstr>
      <vt:lpstr> Вимога 2.1. Критерії 2.1.1-2.1.3. у липні </vt:lpstr>
      <vt:lpstr>Презентація PowerPoint</vt:lpstr>
      <vt:lpstr>Презентація PowerPoint</vt:lpstr>
      <vt:lpstr>Результати  анкетування  Педагогічні   працівники</vt:lpstr>
      <vt:lpstr>Презентація PowerPoint</vt:lpstr>
      <vt:lpstr>Презентація PowerPoint</vt:lpstr>
      <vt:lpstr>Презентація PowerPoint</vt:lpstr>
      <vt:lpstr>Опитування  батьків</vt:lpstr>
      <vt:lpstr>Здобувачі   освіти </vt:lpstr>
      <vt:lpstr>Презентація PowerPoint</vt:lpstr>
      <vt:lpstr>Презентація PowerPoint</vt:lpstr>
      <vt:lpstr>Презентація PowerPoint</vt:lpstr>
      <vt:lpstr>Ключові компетентності на уроках</vt:lpstr>
      <vt:lpstr>Презентація PowerPoint</vt:lpstr>
      <vt:lpstr>Опитування батьків</vt:lpstr>
      <vt:lpstr>Здобувачі   освіти</vt:lpstr>
      <vt:lpstr>Презентація PowerPoint</vt:lpstr>
      <vt:lpstr>Презентація PowerPoint</vt:lpstr>
      <vt:lpstr>Презентація PowerPoint</vt:lpstr>
      <vt:lpstr>2.2.1. У закладі освіти здійснюється аналіз результатів навчання здобувачів освіти </vt:lpstr>
      <vt:lpstr>2.2.2. У закладі освіти впроваджується система формувального оцінювання  (у липні )  </vt:lpstr>
      <vt:lpstr>Вимога 2.2. Критерії 2.2.1- 2.2.2( у липні)</vt:lpstr>
      <vt:lpstr>Форма вивчення  документації</vt:lpstr>
      <vt:lpstr>Презентація PowerPoint</vt:lpstr>
      <vt:lpstr>Презентація PowerPoint</vt:lpstr>
      <vt:lpstr>Презентація PowerPoint</vt:lpstr>
      <vt:lpstr>Результати анкетування Педагогічні працівники </vt:lpstr>
      <vt:lpstr>Презентація PowerPoint</vt:lpstr>
      <vt:lpstr>Здобувачі  освіти </vt:lpstr>
      <vt:lpstr>Презентація PowerPoint</vt:lpstr>
      <vt:lpstr>Презентація PowerPoint</vt:lpstr>
      <vt:lpstr>2.3.1. Заклад освіти сприяє формуванню у здобувачів освіти відповідального ставлення до результатів навчання (у травні) </vt:lpstr>
      <vt:lpstr>2.3.2. Заклад освіти забезпечує самооцінювання та взаємооцінювання здобувачів освіти </vt:lpstr>
      <vt:lpstr>Вимога 2,3.Критерії 2.3.1-2.3.2</vt:lpstr>
      <vt:lpstr>Результати  спостереження на навчальними заняттями</vt:lpstr>
      <vt:lpstr>Результати анкетування  Педагогічні  працівники</vt:lpstr>
      <vt:lpstr>Здобувачі освіти</vt:lpstr>
      <vt:lpstr>Презентація PowerPoint</vt:lpstr>
      <vt:lpstr>Анкетування здобувачів освіти</vt:lpstr>
      <vt:lpstr>Презентація PowerPoint</vt:lpstr>
      <vt:lpstr>Презентація PowerPoint</vt:lpstr>
      <vt:lpstr>Результати анкетування  Здобувачі освіти </vt:lpstr>
      <vt:lpstr>Висновок: необхідно суттєво покращити роботу педколективу в 2 критеріях (у  травні ) </vt:lpstr>
      <vt:lpstr>Висновок: необхідно суттєво покращити роботу педколективу в 3 критеріях (у  липні )  </vt:lpstr>
      <vt:lpstr>Пропозиції  </vt:lpstr>
      <vt:lpstr>Презентація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Miklós Grigoryák</cp:lastModifiedBy>
  <cp:revision>327</cp:revision>
  <dcterms:created xsi:type="dcterms:W3CDTF">2014-09-29T12:30:26Z</dcterms:created>
  <dcterms:modified xsi:type="dcterms:W3CDTF">2024-11-06T08:07:18Z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0x010100394C1203AEB70140AB000814FB9FAF8A</vt:lpwstr>
  </property>
</Properties>
</file>